
<file path=[Content_Types].xml><?xml version="1.0" encoding="utf-8"?>
<Types xmlns="http://schemas.openxmlformats.org/package/2006/content-types">
  <Override PartName="/ppt/slides/slide41.xml" ContentType="application/vnd.openxmlformats-officedocument.presentationml.slide+xml"/>
  <Override PartName="/ppt/notesSlides/notesSlide16.xml" ContentType="application/vnd.openxmlformats-officedocument.presentationml.notesSlide+xml"/>
  <Override PartName="/ppt/slides/slide50.xml" ContentType="application/vnd.openxmlformats-officedocument.presentationml.slide+xml"/>
  <Override PartName="/ppt/slides/slide18.xml" ContentType="application/vnd.openxmlformats-officedocument.presentationml.slide+xml"/>
  <Override PartName="/ppt/notesSlides/notesSlide26.xml" ContentType="application/vnd.openxmlformats-officedocument.presentationml.notesSlide+xml"/>
  <Override PartName="/ppt/slides/slide60.xml" ContentType="application/vnd.openxmlformats-officedocument.presentationml.slide+xml"/>
  <Override PartName="/ppt/slides/slide28.xml" ContentType="application/vnd.openxmlformats-officedocument.presentationml.slide+xml"/>
  <Override PartName="/ppt/slides/slide37.xml" ContentType="application/vnd.openxmlformats-officedocument.presentationml.slide+xml"/>
  <Override PartName="/ppt/slides/slide70.xml" ContentType="application/vnd.openxmlformats-officedocument.presentationml.slide+xml"/>
  <Override PartName="/ppt/slides/slide9.xml" ContentType="application/vnd.openxmlformats-officedocument.presentationml.slide+xml"/>
  <Override PartName="/ppt/slideMasters/slideMaster7.xml" ContentType="application/vnd.openxmlformats-officedocument.presentationml.slideMaster+xml"/>
  <Override PartName="/ppt/slides/slide47.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slideLayouts/slideLayout15.xml" ContentType="application/vnd.openxmlformats-officedocument.presentationml.slideLayout+xml"/>
  <Override PartName="/ppt/slides/slide66.xml" ContentType="application/vnd.openxmlformats-officedocument.presentationml.slide+xml"/>
  <Override PartName="/ppt/theme/theme1.xml" ContentType="application/vnd.openxmlformats-officedocument.theme+xml"/>
  <Override PartName="/ppt/notesSlides/notesSlide2.xml" ContentType="application/vnd.openxmlformats-officedocument.presentationml.notesSlide+xml"/>
  <Override PartName="/ppt/slides/slide75.xml" ContentType="application/vnd.openxmlformats-officedocument.presentationml.slide+xml"/>
  <Override PartName="/ppt/slides/slide85.xml" ContentType="application/vnd.openxmlformats-officedocument.presentationml.slide+xml"/>
  <Override PartName="/ppt/theme/theme7.xml" ContentType="application/vnd.openxmlformats-officedocument.theme+xml"/>
  <Default Extension="jpeg" ContentType="image/jpeg"/>
  <Override PartName="/ppt/notesSlides/notesSlide11.xml" ContentType="application/vnd.openxmlformats-officedocument.presentationml.notesSlide+xml"/>
  <Override PartName="/ppt/slides/slide13.xml" ContentType="application/vnd.openxmlformats-officedocument.presentationml.slide+xml"/>
  <Override PartName="/ppt/notesSlides/notesSlide21.xml" ContentType="application/vnd.openxmlformats-officedocument.presentationml.notesSlide+xml"/>
  <Override PartName="/ppt/slides/slide23.xml" ContentType="application/vnd.openxmlformats-officedocument.presentationml.slide+xml"/>
  <Override PartName="/ppt/notesSlides/notesSlide31.xml" ContentType="application/vnd.openxmlformats-officedocument.presentationml.notesSlide+xml"/>
  <Override PartName="/ppt/slides/slide32.xml" ContentType="application/vnd.openxmlformats-officedocument.presentationml.slide+xml"/>
  <Override PartName="/ppt/slides/slide4.xml" ContentType="application/vnd.openxmlformats-officedocument.presentationml.slide+xml"/>
  <Override PartName="/ppt/notesSlides/notesSlide40.xml" ContentType="application/vnd.openxmlformats-officedocument.presentationml.notesSlide+xml"/>
  <Override PartName="/ppt/slideLayouts/slideLayout5.xml" ContentType="application/vnd.openxmlformats-officedocument.presentationml.slideLayout+xml"/>
  <Override PartName="/ppt/slideMasters/slideMaster2.xml" ContentType="application/vnd.openxmlformats-officedocument.presentationml.slideMaster+xml"/>
  <Override PartName="/ppt/slides/slide42.xml" ContentType="application/vnd.openxmlformats-officedocument.presentationml.slide+xml"/>
  <Override PartName="/ppt/notesSlides/notesSlide17.xml" ContentType="application/vnd.openxmlformats-officedocument.presentationml.notesSlide+xml"/>
  <Override PartName="/ppt/slides/slide51.xml" ContentType="application/vnd.openxmlformats-officedocument.presentationml.slide+xml"/>
  <Override PartName="/ppt/slides/slide19.xml" ContentType="application/vnd.openxmlformats-officedocument.presentationml.slide+xml"/>
  <Override PartName="/ppt/notesSlides/notesSlide27.xml" ContentType="application/vnd.openxmlformats-officedocument.presentationml.notesSlide+xml"/>
  <Override PartName="/ppt/slideLayouts/slideLayout10.xml" ContentType="application/vnd.openxmlformats-officedocument.presentationml.slideLayout+xml"/>
  <Override PartName="/ppt/slides/slide61.xml" ContentType="application/vnd.openxmlformats-officedocument.presentationml.slide+xml"/>
  <Override PartName="/ppt/slides/slide29.xml" ContentType="application/vnd.openxmlformats-officedocument.presentationml.slide+xml"/>
  <Override PartName="/ppt/notesSlides/notesSlide36.xml" ContentType="application/vnd.openxmlformats-officedocument.presentationml.notesSlide+xml"/>
  <Override PartName="/ppt/slides/slide38.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Masters/slideMaster8.xml" ContentType="application/vnd.openxmlformats-officedocument.presentationml.slideMaster+xml"/>
  <Override PartName="/ppt/slides/slide48.xml" ContentType="application/vnd.openxmlformats-officedocument.presentationml.slide+xml"/>
  <Override PartName="/ppt/slides/slide57.xml" ContentType="application/vnd.openxmlformats-officedocument.presentationml.slide+xml"/>
  <Override PartName="/ppt/slideLayouts/slideLayout16.xml" ContentType="application/vnd.openxmlformats-officedocument.presentationml.slideLayout+xml"/>
  <Override PartName="/ppt/slides/slide67.xml" ContentType="application/vnd.openxmlformats-officedocument.presentationml.slide+xml"/>
  <Override PartName="/ppt/theme/theme2.xml" ContentType="application/vnd.openxmlformats-officedocument.theme+xml"/>
  <Override PartName="/ppt/notesSlides/notesSlide3.xml" ContentType="application/vnd.openxmlformats-officedocument.presentationml.notesSlide+xml"/>
  <Override PartName="/ppt/slides/slide76.xml" ContentType="application/vnd.openxmlformats-officedocument.presentationml.slide+xml"/>
  <Override PartName="/ppt/theme/theme8.xml" ContentType="application/vnd.openxmlformats-officedocument.theme+xml"/>
  <Override PartName="/ppt/notesSlides/notesSlide8.xml" ContentType="application/vnd.openxmlformats-officedocument.presentationml.notesSlide+xml"/>
  <Override PartName="/ppt/notesSlides/notesSlide12.xml" ContentType="application/vnd.openxmlformats-officedocument.presentationml.notesSlide+xml"/>
  <Override PartName="/ppt/slides/slide14.xml" ContentType="application/vnd.openxmlformats-officedocument.presentationml.slide+xml"/>
  <Override PartName="/ppt/notesSlides/notesSlide22.xml" ContentType="application/vnd.openxmlformats-officedocument.presentationml.notesSlide+xml"/>
  <Override PartName="/ppt/slides/slide24.xml" ContentType="application/vnd.openxmlformats-officedocument.presentationml.slide+xml"/>
  <Default Extension="bin" ContentType="application/vnd.openxmlformats-officedocument.presentationml.printerSettings"/>
  <Override PartName="/ppt/notesSlides/notesSlide32.xml" ContentType="application/vnd.openxmlformats-officedocument.presentationml.notesSlide+xml"/>
  <Override PartName="/ppt/slides/slide33.xml" ContentType="application/vnd.openxmlformats-officedocument.presentationml.slide+xml"/>
  <Override PartName="/ppt/slides/slide5.xml" ContentType="application/vnd.openxmlformats-officedocument.presentationml.slide+xml"/>
  <Default Extension="xml" ContentType="application/xml"/>
  <Override PartName="/ppt/slideLayouts/slideLayout6.xml" ContentType="application/vnd.openxmlformats-officedocument.presentationml.slideLayout+xml"/>
  <Override PartName="/ppt/slideMasters/slideMaster3.xml" ContentType="application/vnd.openxmlformats-officedocument.presentationml.slideMaster+xml"/>
  <Override PartName="/ppt/slides/slide43.xml" ContentType="application/vnd.openxmlformats-officedocument.presentationml.slide+xml"/>
  <Override PartName="/ppt/tableStyles.xml" ContentType="application/vnd.openxmlformats-officedocument.presentationml.tableStyles+xml"/>
  <Override PartName="/ppt/notesSlides/notesSlide18.xml" ContentType="application/vnd.openxmlformats-officedocument.presentationml.notesSlide+xml"/>
  <Override PartName="/ppt/notesSlides/notesSlide41.xml" ContentType="application/vnd.openxmlformats-officedocument.presentationml.notesSlide+xml"/>
  <Override PartName="/ppt/slides/slide52.xml" ContentType="application/vnd.openxmlformats-officedocument.presentationml.slide+xml"/>
  <Override PartName="/ppt/notesSlides/notesSlide28.xml" ContentType="application/vnd.openxmlformats-officedocument.presentationml.notesSlide+xml"/>
  <Override PartName="/ppt/slideLayouts/slideLayout11.xml" ContentType="application/vnd.openxmlformats-officedocument.presentationml.slideLayout+xml"/>
  <Override PartName="/ppt/slides/slide62.xml" ContentType="application/vnd.openxmlformats-officedocument.presentationml.slide+xml"/>
  <Override PartName="/ppt/notesSlides/notesSlide37.xml" ContentType="application/vnd.openxmlformats-officedocument.presentationml.notesSlide+xml"/>
  <Override PartName="/docProps/app.xml" ContentType="application/vnd.openxmlformats-officedocument.extended-properties+xml"/>
  <Override PartName="/ppt/slides/slide39.xml" ContentType="application/vnd.openxmlformats-officedocument.presentationml.slide+xml"/>
  <Override PartName="/ppt/slides/slide81.xml" ContentType="application/vnd.openxmlformats-officedocument.presentationml.slide+xml"/>
  <Override PartName="/ppt/slides/slide49.xml" ContentType="application/vnd.openxmlformats-officedocument.presentationml.slide+xml"/>
  <Override PartName="/ppt/slides/slide58.xml" ContentType="application/vnd.openxmlformats-officedocument.presentationml.slide+xml"/>
  <Override PartName="/docProps/core.xml" ContentType="application/vnd.openxmlformats-package.core-properties+xml"/>
  <Override PartName="/ppt/slideLayouts/slideLayout17.xml" ContentType="application/vnd.openxmlformats-officedocument.presentationml.slideLayout+xml"/>
  <Override PartName="/ppt/slides/slide68.xml" ContentType="application/vnd.openxmlformats-officedocument.presentationml.slide+xml"/>
  <Override PartName="/ppt/theme/theme3.xml" ContentType="application/vnd.openxmlformats-officedocument.theme+xml"/>
  <Override PartName="/ppt/notesSlides/notesSlide4.xml" ContentType="application/vnd.openxmlformats-officedocument.presentationml.notesSlide+xml"/>
  <Override PartName="/ppt/slides/slide77.xml" ContentType="application/vnd.openxmlformats-officedocument.presentationml.slide+xml"/>
  <Override PartName="/ppt/slideLayouts/slideLayout1.xml" ContentType="application/vnd.openxmlformats-officedocument.presentationml.slideLayout+xml"/>
  <Override PartName="/ppt/theme/theme9.xml" ContentType="application/vnd.openxmlformats-officedocument.theme+xml"/>
  <Override PartName="/ppt/notesSlides/notesSlide9.xml" ContentType="application/vnd.openxmlformats-officedocument.presentationml.notesSlide+xml"/>
  <Override PartName="/ppt/notesSlides/notesSlide13.xml" ContentType="application/vnd.openxmlformats-officedocument.presentationml.notesSlide+xml"/>
  <Override PartName="/ppt/slides/slide15.xml" ContentType="application/vnd.openxmlformats-officedocument.presentationml.slide+xml"/>
  <Override PartName="/ppt/notesSlides/notesSlide23.xml" ContentType="application/vnd.openxmlformats-officedocument.presentationml.notesSlide+xml"/>
  <Override PartName="/ppt/slides/slide25.xml" ContentType="application/vnd.openxmlformats-officedocument.presentationml.slide+xml"/>
  <Override PartName="/ppt/notesSlides/notesSlide33.xml" ContentType="application/vnd.openxmlformats-officedocument.presentationml.notesSlide+xml"/>
  <Override PartName="/ppt/slides/slide34.xml" ContentType="application/vnd.openxmlformats-officedocument.presentationml.slide+xml"/>
  <Override PartName="/ppt/slides/slide6.xml" ContentType="application/vnd.openxmlformats-officedocument.presentationml.slide+xml"/>
  <Override PartName="/ppt/notesSlides/notesSlide42.xml" ContentType="application/vnd.openxmlformats-officedocument.presentationml.notesSlide+xml"/>
  <Override PartName="/ppt/slideLayouts/slideLayout7.xml" ContentType="application/vnd.openxmlformats-officedocument.presentationml.slideLayout+xml"/>
  <Override PartName="/ppt/slideMasters/slideMaster4.xml" ContentType="application/vnd.openxmlformats-officedocument.presentationml.slideMaster+xml"/>
  <Override PartName="/ppt/slides/slide44.xml" ContentType="application/vnd.openxmlformats-officedocument.presentationml.slide+xml"/>
  <Override PartName="/ppt/notesSlides/notesSlide19.xml" ContentType="application/vnd.openxmlformats-officedocument.presentationml.notesSlide+xml"/>
  <Override PartName="/ppt/slides/slide53.xml" ContentType="application/vnd.openxmlformats-officedocument.presentationml.slide+xml"/>
  <Override PartName="/ppt/notesSlides/notesSlide29.xml" ContentType="application/vnd.openxmlformats-officedocument.presentationml.notesSlide+xml"/>
  <Override PartName="/ppt/slideLayouts/slideLayout12.xml" ContentType="application/vnd.openxmlformats-officedocument.presentationml.slideLayout+xml"/>
  <Override PartName="/ppt/slides/slide63.xml" ContentType="application/vnd.openxmlformats-officedocument.presentationml.slide+xml"/>
  <Override PartName="/ppt/notesSlides/notesSlide38.xml" ContentType="application/vnd.openxmlformats-officedocument.presentationml.notesSlide+xml"/>
  <Override PartName="/ppt/slides/slide72.xml" ContentType="application/vnd.openxmlformats-officedocument.presentationml.slide+xml"/>
  <Override PartName="/ppt/slides/slide82.xml" ContentType="application/vnd.openxmlformats-officedocument.presentationml.slide+xml"/>
  <Override PartName="/ppt/slides/slide59.xml" ContentType="application/vnd.openxmlformats-officedocument.presentationml.slide+xml"/>
  <Override PartName="/ppt/slideLayouts/slideLayout18.xml" ContentType="application/vnd.openxmlformats-officedocument.presentationml.slideLayout+xml"/>
  <Override PartName="/ppt/slides/slide69.xml" ContentType="application/vnd.openxmlformats-officedocument.presentationml.slide+xml"/>
  <Override PartName="/ppt/theme/theme4.xml" ContentType="application/vnd.openxmlformats-officedocument.theme+xml"/>
  <Override PartName="/ppt/notesSlides/notesSlide5.xml" ContentType="application/vnd.openxmlformats-officedocument.presentationml.notesSlide+xml"/>
  <Override PartName="/ppt/slides/slide78.xml" ContentType="application/vnd.openxmlformats-officedocument.presentationml.slide+xml"/>
  <Override PartName="/ppt/slides/slide10.xml" ContentType="application/vnd.openxmlformats-officedocument.presentationml.slide+xml"/>
  <Override PartName="/ppt/commentAuthors.xml" ContentType="application/vnd.openxmlformats-officedocument.presentationml.commentAuthors+xml"/>
  <Override PartName="/ppt/slides/slide20.xml" ContentType="application/vnd.openxmlformats-officedocument.presentationml.slide+xml"/>
  <Override PartName="/ppt/slides/slide1.xml" ContentType="application/vnd.openxmlformats-officedocument.presentationml.slide+xml"/>
  <Override PartName="/ppt/slideLayouts/slideLayout2.xml" ContentType="application/vnd.openxmlformats-officedocument.presentationml.slideLayout+xml"/>
  <Override PartName="/ppt/notesSlides/notesSlide14.xml" ContentType="application/vnd.openxmlformats-officedocument.presentationml.notesSlide+xml"/>
  <Override PartName="/ppt/slides/slide16.xml" ContentType="application/vnd.openxmlformats-officedocument.presentationml.slide+xml"/>
  <Override PartName="/ppt/notesSlides/notesSlide24.xml" ContentType="application/vnd.openxmlformats-officedocument.presentationml.notesSlide+xml"/>
  <Override PartName="/ppt/viewProps.xml" ContentType="application/vnd.openxmlformats-officedocument.presentationml.viewProps+xml"/>
  <Default Extension="rels" ContentType="application/vnd.openxmlformats-package.relationships+xml"/>
  <Override PartName="/ppt/slides/slide26.xml" ContentType="application/vnd.openxmlformats-officedocument.presentationml.slide+xml"/>
  <Override PartName="/ppt/notesSlides/notesSlide34.xml" ContentType="application/vnd.openxmlformats-officedocument.presentationml.notesSlide+xml"/>
  <Override PartName="/ppt/slides/slide35.xml" ContentType="application/vnd.openxmlformats-officedocument.presentationml.slide+xml"/>
  <Override PartName="/ppt/slides/slide7.xml" ContentType="application/vnd.openxmlformats-officedocument.presentationml.slide+xml"/>
  <Override PartName="/ppt/slideLayouts/slideLayout8.xml" ContentType="application/vnd.openxmlformats-officedocument.presentationml.slideLayout+xml"/>
  <Override PartName="/ppt/slideMasters/slideMaster5.xml" ContentType="application/vnd.openxmlformats-officedocument.presentationml.slideMaster+xml"/>
  <Override PartName="/ppt/slides/slide45.xml" ContentType="application/vnd.openxmlformats-officedocument.presentationml.slide+xml"/>
  <Override PartName="/ppt/slides/slide54.xml" ContentType="application/vnd.openxmlformats-officedocument.presentationml.slide+xml"/>
  <Override PartName="/ppt/slideLayouts/slideLayout13.xml" ContentType="application/vnd.openxmlformats-officedocument.presentationml.slideLayout+xml"/>
  <Override PartName="/ppt/slides/slide64.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slides/slide73.xml" ContentType="application/vnd.openxmlformats-officedocument.presentationml.slide+xml"/>
  <Override PartName="/ppt/presentation.xml" ContentType="application/vnd.openxmlformats-officedocument.presentationml.presentation.main+xml"/>
  <Override PartName="/ppt/slides/slide83.xml" ContentType="application/vnd.openxmlformats-officedocument.presentationml.slide+xml"/>
  <Override PartName="/ppt/theme/theme5.xml" ContentType="application/vnd.openxmlformats-officedocument.theme+xml"/>
  <Override PartName="/ppt/notesSlides/notesSlide6.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11.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2.xml" ContentType="application/vnd.openxmlformats-officedocument.presentationml.slide+xml"/>
  <Override PartName="/ppt/slideLayouts/slideLayout3.xml" ContentType="application/vnd.openxmlformats-officedocument.presentationml.slideLayout+xml"/>
  <Override PartName="/ppt/slides/slide40.xml" ContentType="application/vnd.openxmlformats-officedocument.presentationml.slide+xml"/>
  <Override PartName="/ppt/notesSlides/notesSlide15.xml" ContentType="application/vnd.openxmlformats-officedocument.presentationml.notesSlide+xml"/>
  <Override PartName="/ppt/slides/slide17.xml" ContentType="application/vnd.openxmlformats-officedocument.presentationml.slide+xml"/>
  <Override PartName="/ppt/notesSlides/notesSlide25.xml" ContentType="application/vnd.openxmlformats-officedocument.presentationml.notesSlide+xml"/>
  <Override PartName="/ppt/slides/slide27.xml" ContentType="application/vnd.openxmlformats-officedocument.presentationml.slide+xml"/>
  <Override PartName="/ppt/notesSlides/notesSlide35.xml" ContentType="application/vnd.openxmlformats-officedocument.presentationml.notesSlide+xml"/>
  <Override PartName="/ppt/slides/slide36.xml" ContentType="application/vnd.openxmlformats-officedocument.presentationml.slide+xml"/>
  <Override PartName="/ppt/slides/slide8.xml" ContentType="application/vnd.openxmlformats-officedocument.presentationml.slide+xml"/>
  <Override PartName="/ppt/slideLayouts/slideLayout9.xml" ContentType="application/vnd.openxmlformats-officedocument.presentationml.slideLayout+xml"/>
  <Override PartName="/ppt/slideMasters/slideMaster6.xml" ContentType="application/vnd.openxmlformats-officedocument.presentationml.slideMaster+xml"/>
  <Override PartName="/ppt/slides/slide46.xml" ContentType="application/vnd.openxmlformats-officedocument.presentationml.slide+xml"/>
  <Override PartName="/ppt/slides/slide55.xml" ContentType="application/vnd.openxmlformats-officedocument.presentationml.slide+xml"/>
  <Override PartName="/ppt/slideLayouts/slideLayout14.xml" ContentType="application/vnd.openxmlformats-officedocument.presentationml.slideLayout+xml"/>
  <Override PartName="/ppt/slides/slide65.xml" ContentType="application/vnd.openxmlformats-officedocument.presentationml.slide+xml"/>
  <Override PartName="/ppt/notesSlides/notesSlide1.xml" ContentType="application/vnd.openxmlformats-officedocument.presentationml.notesSlide+xml"/>
  <Override PartName="/ppt/slides/slide74.xml" ContentType="application/vnd.openxmlformats-officedocument.presentationml.slide+xml"/>
  <Override PartName="/ppt/slides/slide84.xml" ContentType="application/vnd.openxmlformats-officedocument.presentationml.slide+xml"/>
  <Override PartName="/ppt/theme/theme6.xml" ContentType="application/vnd.openxmlformats-officedocument.theme+xml"/>
  <Override PartName="/ppt/notesSlides/notesSlide7.xml" ContentType="application/vnd.openxmlformats-officedocument.presentationml.notesSlide+xml"/>
  <Override PartName="/ppt/slides/slide12.xml" ContentType="application/vnd.openxmlformats-officedocument.presentationml.slide+xml"/>
  <Override PartName="/ppt/notesSlides/notesSlide20.xml" ContentType="application/vnd.openxmlformats-officedocument.presentationml.notesSlide+xml"/>
  <Override PartName="/ppt/slides/slide22.xml" ContentType="application/vnd.openxmlformats-officedocument.presentationml.slide+xml"/>
  <Override PartName="/ppt/notesSlides/notesSlide30.xml" ContentType="application/vnd.openxmlformats-officedocument.presentationml.notesSlide+xml"/>
  <Override PartName="/ppt/slides/slide31.xml" ContentType="application/vnd.openxmlformats-officedocument.presentationml.slide+xml"/>
  <Override PartName="/ppt/slides/slide3.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 id="2147483660" r:id="rId2"/>
    <p:sldMasterId id="2147483662" r:id="rId3"/>
    <p:sldMasterId id="2147483664" r:id="rId4"/>
    <p:sldMasterId id="2147483666" r:id="rId5"/>
    <p:sldMasterId id="2147483668" r:id="rId6"/>
    <p:sldMasterId id="2147483670" r:id="rId7"/>
    <p:sldMasterId id="2147483672" r:id="rId8"/>
  </p:sldMasterIdLst>
  <p:notesMasterIdLst>
    <p:notesMasterId r:id="rId94"/>
  </p:notesMasterIdLst>
  <p:sldIdLst>
    <p:sldId id="332" r:id="rId9"/>
    <p:sldId id="336" r:id="rId10"/>
    <p:sldId id="257" r:id="rId11"/>
    <p:sldId id="258" r:id="rId12"/>
    <p:sldId id="337" r:id="rId13"/>
    <p:sldId id="338" r:id="rId14"/>
    <p:sldId id="339" r:id="rId15"/>
    <p:sldId id="340" r:id="rId16"/>
    <p:sldId id="259" r:id="rId17"/>
    <p:sldId id="260" r:id="rId18"/>
    <p:sldId id="341" r:id="rId19"/>
    <p:sldId id="273" r:id="rId20"/>
    <p:sldId id="261" r:id="rId21"/>
    <p:sldId id="342" r:id="rId22"/>
    <p:sldId id="284" r:id="rId23"/>
    <p:sldId id="343" r:id="rId24"/>
    <p:sldId id="262" r:id="rId25"/>
    <p:sldId id="344" r:id="rId26"/>
    <p:sldId id="275" r:id="rId27"/>
    <p:sldId id="345" r:id="rId28"/>
    <p:sldId id="263" r:id="rId29"/>
    <p:sldId id="346" r:id="rId30"/>
    <p:sldId id="264" r:id="rId31"/>
    <p:sldId id="347" r:id="rId32"/>
    <p:sldId id="265" r:id="rId33"/>
    <p:sldId id="348" r:id="rId34"/>
    <p:sldId id="276" r:id="rId35"/>
    <p:sldId id="266" r:id="rId36"/>
    <p:sldId id="267" r:id="rId37"/>
    <p:sldId id="294" r:id="rId38"/>
    <p:sldId id="349" r:id="rId39"/>
    <p:sldId id="277" r:id="rId40"/>
    <p:sldId id="268" r:id="rId41"/>
    <p:sldId id="350" r:id="rId42"/>
    <p:sldId id="269" r:id="rId43"/>
    <p:sldId id="351" r:id="rId44"/>
    <p:sldId id="270" r:id="rId45"/>
    <p:sldId id="352" r:id="rId46"/>
    <p:sldId id="271" r:id="rId47"/>
    <p:sldId id="353" r:id="rId48"/>
    <p:sldId id="272" r:id="rId49"/>
    <p:sldId id="296" r:id="rId50"/>
    <p:sldId id="297" r:id="rId51"/>
    <p:sldId id="335" r:id="rId52"/>
    <p:sldId id="299" r:id="rId53"/>
    <p:sldId id="354" r:id="rId54"/>
    <p:sldId id="301" r:id="rId55"/>
    <p:sldId id="355" r:id="rId56"/>
    <p:sldId id="303" r:id="rId57"/>
    <p:sldId id="356" r:id="rId58"/>
    <p:sldId id="305" r:id="rId59"/>
    <p:sldId id="357" r:id="rId60"/>
    <p:sldId id="306" r:id="rId61"/>
    <p:sldId id="308" r:id="rId62"/>
    <p:sldId id="358" r:id="rId63"/>
    <p:sldId id="310" r:id="rId64"/>
    <p:sldId id="359" r:id="rId65"/>
    <p:sldId id="312" r:id="rId66"/>
    <p:sldId id="360" r:id="rId67"/>
    <p:sldId id="314" r:id="rId68"/>
    <p:sldId id="361" r:id="rId69"/>
    <p:sldId id="316" r:id="rId70"/>
    <p:sldId id="317" r:id="rId71"/>
    <p:sldId id="318" r:id="rId72"/>
    <p:sldId id="362" r:id="rId73"/>
    <p:sldId id="320" r:id="rId74"/>
    <p:sldId id="363" r:id="rId75"/>
    <p:sldId id="322" r:id="rId76"/>
    <p:sldId id="364" r:id="rId77"/>
    <p:sldId id="365" r:id="rId78"/>
    <p:sldId id="366" r:id="rId79"/>
    <p:sldId id="367" r:id="rId80"/>
    <p:sldId id="368" r:id="rId81"/>
    <p:sldId id="323" r:id="rId82"/>
    <p:sldId id="326" r:id="rId83"/>
    <p:sldId id="369" r:id="rId84"/>
    <p:sldId id="328" r:id="rId85"/>
    <p:sldId id="329" r:id="rId86"/>
    <p:sldId id="330" r:id="rId87"/>
    <p:sldId id="331" r:id="rId88"/>
    <p:sldId id="333" r:id="rId89"/>
    <p:sldId id="370" r:id="rId90"/>
    <p:sldId id="371" r:id="rId91"/>
    <p:sldId id="334" r:id="rId92"/>
    <p:sldId id="372" r:id="rId93"/>
  </p:sldIdLst>
  <p:sldSz cx="9144000" cy="6858000" type="screen4x3"/>
  <p:notesSz cx="7077075" cy="9077325"/>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0" name="copy editor" initials="CE" lastIdx="8" clrIdx="0"/>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34" autoAdjust="0"/>
    <p:restoredTop sz="95988" autoAdjust="0"/>
  </p:normalViewPr>
  <p:slideViewPr>
    <p:cSldViewPr snapToGrid="0" snapToObjects="1">
      <p:cViewPr>
        <p:scale>
          <a:sx n="100" d="100"/>
          <a:sy n="100" d="100"/>
        </p:scale>
        <p:origin x="-568" y="-84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 Target="slides/slide1.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 Id="rId30" Type="http://schemas.openxmlformats.org/officeDocument/2006/relationships/slide" Target="slides/slide22.xml"/><Relationship Id="rId31" Type="http://schemas.openxmlformats.org/officeDocument/2006/relationships/slide" Target="slides/slide23.xml"/><Relationship Id="rId32" Type="http://schemas.openxmlformats.org/officeDocument/2006/relationships/slide" Target="slides/slide24.xml"/><Relationship Id="rId33" Type="http://schemas.openxmlformats.org/officeDocument/2006/relationships/slide" Target="slides/slide25.xml"/><Relationship Id="rId34" Type="http://schemas.openxmlformats.org/officeDocument/2006/relationships/slide" Target="slides/slide26.xml"/><Relationship Id="rId35" Type="http://schemas.openxmlformats.org/officeDocument/2006/relationships/slide" Target="slides/slide27.xml"/><Relationship Id="rId36" Type="http://schemas.openxmlformats.org/officeDocument/2006/relationships/slide" Target="slides/slide28.xml"/><Relationship Id="rId37" Type="http://schemas.openxmlformats.org/officeDocument/2006/relationships/slide" Target="slides/slide29.xml"/><Relationship Id="rId38" Type="http://schemas.openxmlformats.org/officeDocument/2006/relationships/slide" Target="slides/slide30.xml"/><Relationship Id="rId39" Type="http://schemas.openxmlformats.org/officeDocument/2006/relationships/slide" Target="slides/slide31.xml"/><Relationship Id="rId50" Type="http://schemas.openxmlformats.org/officeDocument/2006/relationships/slide" Target="slides/slide42.xml"/><Relationship Id="rId51" Type="http://schemas.openxmlformats.org/officeDocument/2006/relationships/slide" Target="slides/slide43.xml"/><Relationship Id="rId52" Type="http://schemas.openxmlformats.org/officeDocument/2006/relationships/slide" Target="slides/slide44.xml"/><Relationship Id="rId53" Type="http://schemas.openxmlformats.org/officeDocument/2006/relationships/slide" Target="slides/slide45.xml"/><Relationship Id="rId54" Type="http://schemas.openxmlformats.org/officeDocument/2006/relationships/slide" Target="slides/slide46.xml"/><Relationship Id="rId55" Type="http://schemas.openxmlformats.org/officeDocument/2006/relationships/slide" Target="slides/slide47.xml"/><Relationship Id="rId56" Type="http://schemas.openxmlformats.org/officeDocument/2006/relationships/slide" Target="slides/slide48.xml"/><Relationship Id="rId57" Type="http://schemas.openxmlformats.org/officeDocument/2006/relationships/slide" Target="slides/slide49.xml"/><Relationship Id="rId58" Type="http://schemas.openxmlformats.org/officeDocument/2006/relationships/slide" Target="slides/slide50.xml"/><Relationship Id="rId59" Type="http://schemas.openxmlformats.org/officeDocument/2006/relationships/slide" Target="slides/slide51.xml"/><Relationship Id="rId70" Type="http://schemas.openxmlformats.org/officeDocument/2006/relationships/slide" Target="slides/slide62.xml"/><Relationship Id="rId71" Type="http://schemas.openxmlformats.org/officeDocument/2006/relationships/slide" Target="slides/slide63.xml"/><Relationship Id="rId72" Type="http://schemas.openxmlformats.org/officeDocument/2006/relationships/slide" Target="slides/slide64.xml"/><Relationship Id="rId73" Type="http://schemas.openxmlformats.org/officeDocument/2006/relationships/slide" Target="slides/slide65.xml"/><Relationship Id="rId74" Type="http://schemas.openxmlformats.org/officeDocument/2006/relationships/slide" Target="slides/slide66.xml"/><Relationship Id="rId75" Type="http://schemas.openxmlformats.org/officeDocument/2006/relationships/slide" Target="slides/slide67.xml"/><Relationship Id="rId76" Type="http://schemas.openxmlformats.org/officeDocument/2006/relationships/slide" Target="slides/slide68.xml"/><Relationship Id="rId77" Type="http://schemas.openxmlformats.org/officeDocument/2006/relationships/slide" Target="slides/slide69.xml"/><Relationship Id="rId78" Type="http://schemas.openxmlformats.org/officeDocument/2006/relationships/slide" Target="slides/slide70.xml"/><Relationship Id="rId79" Type="http://schemas.openxmlformats.org/officeDocument/2006/relationships/slide" Target="slides/slide71.xml"/><Relationship Id="rId90" Type="http://schemas.openxmlformats.org/officeDocument/2006/relationships/slide" Target="slides/slide82.xml"/><Relationship Id="rId91" Type="http://schemas.openxmlformats.org/officeDocument/2006/relationships/slide" Target="slides/slide83.xml"/><Relationship Id="rId92" Type="http://schemas.openxmlformats.org/officeDocument/2006/relationships/slide" Target="slides/slide84.xml"/><Relationship Id="rId93" Type="http://schemas.openxmlformats.org/officeDocument/2006/relationships/slide" Target="slides/slide85.xml"/><Relationship Id="rId94" Type="http://schemas.openxmlformats.org/officeDocument/2006/relationships/notesMaster" Target="notesMasters/notesMaster1.xml"/><Relationship Id="rId95" Type="http://schemas.openxmlformats.org/officeDocument/2006/relationships/printerSettings" Target="printerSettings/printerSettings1.bin"/><Relationship Id="rId96" Type="http://schemas.openxmlformats.org/officeDocument/2006/relationships/commentAuthors" Target="commentAuthors.xml"/><Relationship Id="rId97" Type="http://schemas.openxmlformats.org/officeDocument/2006/relationships/presProps" Target="presProps.xml"/><Relationship Id="rId98" Type="http://schemas.openxmlformats.org/officeDocument/2006/relationships/viewProps" Target="viewProps.xml"/><Relationship Id="rId99" Type="http://schemas.openxmlformats.org/officeDocument/2006/relationships/theme" Target="theme/theme1.xml"/><Relationship Id="rId20" Type="http://schemas.openxmlformats.org/officeDocument/2006/relationships/slide" Target="slides/slide12.xml"/><Relationship Id="rId21" Type="http://schemas.openxmlformats.org/officeDocument/2006/relationships/slide" Target="slides/slide13.xml"/><Relationship Id="rId22" Type="http://schemas.openxmlformats.org/officeDocument/2006/relationships/slide" Target="slides/slide14.xml"/><Relationship Id="rId23" Type="http://schemas.openxmlformats.org/officeDocument/2006/relationships/slide" Target="slides/slide15.xml"/><Relationship Id="rId24" Type="http://schemas.openxmlformats.org/officeDocument/2006/relationships/slide" Target="slides/slide16.xml"/><Relationship Id="rId25" Type="http://schemas.openxmlformats.org/officeDocument/2006/relationships/slide" Target="slides/slide17.xml"/><Relationship Id="rId26" Type="http://schemas.openxmlformats.org/officeDocument/2006/relationships/slide" Target="slides/slide18.xml"/><Relationship Id="rId27" Type="http://schemas.openxmlformats.org/officeDocument/2006/relationships/slide" Target="slides/slide19.xml"/><Relationship Id="rId28" Type="http://schemas.openxmlformats.org/officeDocument/2006/relationships/slide" Target="slides/slide20.xml"/><Relationship Id="rId29" Type="http://schemas.openxmlformats.org/officeDocument/2006/relationships/slide" Target="slides/slide21.xml"/><Relationship Id="rId40" Type="http://schemas.openxmlformats.org/officeDocument/2006/relationships/slide" Target="slides/slide32.xml"/><Relationship Id="rId41" Type="http://schemas.openxmlformats.org/officeDocument/2006/relationships/slide" Target="slides/slide33.xml"/><Relationship Id="rId42" Type="http://schemas.openxmlformats.org/officeDocument/2006/relationships/slide" Target="slides/slide34.xml"/><Relationship Id="rId43" Type="http://schemas.openxmlformats.org/officeDocument/2006/relationships/slide" Target="slides/slide35.xml"/><Relationship Id="rId44" Type="http://schemas.openxmlformats.org/officeDocument/2006/relationships/slide" Target="slides/slide36.xml"/><Relationship Id="rId45" Type="http://schemas.openxmlformats.org/officeDocument/2006/relationships/slide" Target="slides/slide37.xml"/><Relationship Id="rId46" Type="http://schemas.openxmlformats.org/officeDocument/2006/relationships/slide" Target="slides/slide38.xml"/><Relationship Id="rId47" Type="http://schemas.openxmlformats.org/officeDocument/2006/relationships/slide" Target="slides/slide39.xml"/><Relationship Id="rId48" Type="http://schemas.openxmlformats.org/officeDocument/2006/relationships/slide" Target="slides/slide40.xml"/><Relationship Id="rId49" Type="http://schemas.openxmlformats.org/officeDocument/2006/relationships/slide" Target="slides/slide41.xml"/><Relationship Id="rId60" Type="http://schemas.openxmlformats.org/officeDocument/2006/relationships/slide" Target="slides/slide52.xml"/><Relationship Id="rId61" Type="http://schemas.openxmlformats.org/officeDocument/2006/relationships/slide" Target="slides/slide53.xml"/><Relationship Id="rId62" Type="http://schemas.openxmlformats.org/officeDocument/2006/relationships/slide" Target="slides/slide54.xml"/><Relationship Id="rId63" Type="http://schemas.openxmlformats.org/officeDocument/2006/relationships/slide" Target="slides/slide55.xml"/><Relationship Id="rId64" Type="http://schemas.openxmlformats.org/officeDocument/2006/relationships/slide" Target="slides/slide56.xml"/><Relationship Id="rId65" Type="http://schemas.openxmlformats.org/officeDocument/2006/relationships/slide" Target="slides/slide57.xml"/><Relationship Id="rId66" Type="http://schemas.openxmlformats.org/officeDocument/2006/relationships/slide" Target="slides/slide58.xml"/><Relationship Id="rId67" Type="http://schemas.openxmlformats.org/officeDocument/2006/relationships/slide" Target="slides/slide59.xml"/><Relationship Id="rId68" Type="http://schemas.openxmlformats.org/officeDocument/2006/relationships/slide" Target="slides/slide60.xml"/><Relationship Id="rId69" Type="http://schemas.openxmlformats.org/officeDocument/2006/relationships/slide" Target="slides/slide61.xml"/><Relationship Id="rId100" Type="http://schemas.openxmlformats.org/officeDocument/2006/relationships/tableStyles" Target="tableStyles.xml"/><Relationship Id="rId80" Type="http://schemas.openxmlformats.org/officeDocument/2006/relationships/slide" Target="slides/slide72.xml"/><Relationship Id="rId81" Type="http://schemas.openxmlformats.org/officeDocument/2006/relationships/slide" Target="slides/slide73.xml"/><Relationship Id="rId82" Type="http://schemas.openxmlformats.org/officeDocument/2006/relationships/slide" Target="slides/slide74.xml"/><Relationship Id="rId83" Type="http://schemas.openxmlformats.org/officeDocument/2006/relationships/slide" Target="slides/slide75.xml"/><Relationship Id="rId84" Type="http://schemas.openxmlformats.org/officeDocument/2006/relationships/slide" Target="slides/slide76.xml"/><Relationship Id="rId85" Type="http://schemas.openxmlformats.org/officeDocument/2006/relationships/slide" Target="slides/slide77.xml"/><Relationship Id="rId86" Type="http://schemas.openxmlformats.org/officeDocument/2006/relationships/slide" Target="slides/slide78.xml"/><Relationship Id="rId87" Type="http://schemas.openxmlformats.org/officeDocument/2006/relationships/slide" Target="slides/slide79.xml"/><Relationship Id="rId88" Type="http://schemas.openxmlformats.org/officeDocument/2006/relationships/slide" Target="slides/slide80.xml"/><Relationship Id="rId89"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54025"/>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4008438" y="0"/>
            <a:ext cx="3067050" cy="454025"/>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44FF989-B6F2-4C0E-9F8A-DFECAD121F73}" type="datetimeFigureOut">
              <a:rPr lang="en-US"/>
              <a:pPr>
                <a:defRPr/>
              </a:pPr>
              <a:t>5/18/12</a:t>
            </a:fld>
            <a:endParaRPr lang="en-US" dirty="0"/>
          </a:p>
        </p:txBody>
      </p:sp>
      <p:sp>
        <p:nvSpPr>
          <p:cNvPr id="4" name="Slide Image Placeholder 3"/>
          <p:cNvSpPr>
            <a:spLocks noGrp="1" noRot="1" noChangeAspect="1"/>
          </p:cNvSpPr>
          <p:nvPr>
            <p:ph type="sldImg" idx="2"/>
          </p:nvPr>
        </p:nvSpPr>
        <p:spPr>
          <a:xfrm>
            <a:off x="1270000" y="681038"/>
            <a:ext cx="4538663" cy="34036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708025" y="4311650"/>
            <a:ext cx="5661025" cy="4084638"/>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21713"/>
            <a:ext cx="3067050" cy="454025"/>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4008438" y="8621713"/>
            <a:ext cx="3067050" cy="454025"/>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CB97A868-B76F-44F5-AB15-4C715E7CB593}"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ln>
            <a:miter lim="800000"/>
            <a:headEnd/>
            <a:tailEnd/>
          </a:ln>
        </p:spPr>
        <p:txBody>
          <a:bodyPr/>
          <a:lstStyle/>
          <a:p>
            <a:fld id="{65A03C03-DAB4-3E4C-B50F-F759BAD8B210}" type="slidenum">
              <a:rPr lang="en-US">
                <a:latin typeface="Calibri" pitchFamily="1" charset="0"/>
                <a:ea typeface="Arial" pitchFamily="1" charset="0"/>
                <a:cs typeface="Arial" pitchFamily="1" charset="0"/>
              </a:rPr>
              <a:pPr/>
              <a:t>1</a:t>
            </a:fld>
            <a:endParaRPr lang="en-US">
              <a:latin typeface="Calibri" pitchFamily="1" charset="0"/>
              <a:ea typeface="Arial" pitchFamily="1" charset="0"/>
              <a:cs typeface="Arial" pitchFamily="1" charset="0"/>
            </a:endParaRPr>
          </a:p>
        </p:txBody>
      </p:sp>
      <p:sp>
        <p:nvSpPr>
          <p:cNvPr id="1536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536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ea typeface="ＭＳ Ｐゴシック" pitchFamily="1" charset="-128"/>
              <a:cs typeface="ＭＳ Ｐゴシック" pitchFamily="1"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108EB0-EF8A-E24D-8391-A3F820C06B73}" type="slidenum">
              <a:rPr lang="en-US"/>
              <a:pPr/>
              <a:t>16</a:t>
            </a:fld>
            <a:endParaRPr lang="en-US"/>
          </a:p>
        </p:txBody>
      </p:sp>
      <p:sp>
        <p:nvSpPr>
          <p:cNvPr id="193538" name="Rectangle 2"/>
          <p:cNvSpPr>
            <a:spLocks noChangeArrowheads="1" noTextEdit="1"/>
          </p:cNvSpPr>
          <p:nvPr>
            <p:ph type="sldImg"/>
          </p:nvPr>
        </p:nvSpPr>
        <p:spPr>
          <a:ln/>
        </p:spPr>
      </p:sp>
      <p:sp>
        <p:nvSpPr>
          <p:cNvPr id="193539" name="Rectangle 3"/>
          <p:cNvSpPr>
            <a:spLocks noGrp="1" noChangeArrowheads="1"/>
          </p:cNvSpPr>
          <p:nvPr>
            <p:ph type="body" idx="1"/>
          </p:nvPr>
        </p:nvSpPr>
        <p:spPr/>
        <p:txBody>
          <a:bodyPr/>
          <a:lstStyle/>
          <a:p>
            <a:r>
              <a:rPr lang="en-US" b="1"/>
              <a:t>Figure 4.4 Jellyfish Have True Tissue Layers </a:t>
            </a:r>
            <a:endParaRPr lang="en-US"/>
          </a:p>
          <a:p>
            <a:r>
              <a:rPr lang="en-US"/>
              <a:t>Cnidarians (including jellyfish) were one of the earliest groups to evolve true tissues. These tissues include the ectoderm (ecto, “outer”; derm, “skin”) and the endoderm (endo, “inner”). For clarity, these two layers are color-coded blue and yellow, respectively. Sandwiched between them is an inner (red) layer of secreted material known as the mesoglea (meso, “middle”; glea, “jelly”).</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195A6A-5BDE-A74E-B60C-496BF75DD189}" type="slidenum">
              <a:rPr lang="en-US"/>
              <a:pPr/>
              <a:t>18</a:t>
            </a:fld>
            <a:endParaRPr lang="en-US"/>
          </a:p>
        </p:txBody>
      </p:sp>
      <p:sp>
        <p:nvSpPr>
          <p:cNvPr id="195586" name="Rectangle 2"/>
          <p:cNvSpPr>
            <a:spLocks noChangeArrowheads="1" noTextEdit="1"/>
          </p:cNvSpPr>
          <p:nvPr>
            <p:ph type="sldImg"/>
          </p:nvPr>
        </p:nvSpPr>
        <p:spPr>
          <a:ln/>
        </p:spPr>
      </p:sp>
      <p:sp>
        <p:nvSpPr>
          <p:cNvPr id="195587" name="Rectangle 3"/>
          <p:cNvSpPr>
            <a:spLocks noGrp="1" noChangeArrowheads="1"/>
          </p:cNvSpPr>
          <p:nvPr>
            <p:ph type="body" idx="1"/>
          </p:nvPr>
        </p:nvSpPr>
        <p:spPr/>
        <p:txBody>
          <a:bodyPr/>
          <a:lstStyle/>
          <a:p>
            <a:r>
              <a:rPr lang="en-US" b="1"/>
              <a:t>Figure 4.5 Early Embryo Development Distinguishes Protostomes and Deuterostomes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871618-2BF6-A347-BDE9-DBC80D72B791}" type="slidenum">
              <a:rPr lang="en-US"/>
              <a:pPr/>
              <a:t>20</a:t>
            </a:fld>
            <a:endParaRPr lang="en-US"/>
          </a:p>
        </p:txBody>
      </p:sp>
      <p:sp>
        <p:nvSpPr>
          <p:cNvPr id="197634" name="Rectangle 2"/>
          <p:cNvSpPr>
            <a:spLocks noChangeArrowheads="1" noTextEdit="1"/>
          </p:cNvSpPr>
          <p:nvPr>
            <p:ph type="sldImg"/>
          </p:nvPr>
        </p:nvSpPr>
        <p:spPr>
          <a:ln/>
        </p:spPr>
      </p:sp>
      <p:sp>
        <p:nvSpPr>
          <p:cNvPr id="197635" name="Rectangle 3"/>
          <p:cNvSpPr>
            <a:spLocks noGrp="1" noChangeArrowheads="1"/>
          </p:cNvSpPr>
          <p:nvPr>
            <p:ph type="body" idx="1"/>
          </p:nvPr>
        </p:nvSpPr>
        <p:spPr/>
        <p:txBody>
          <a:bodyPr/>
          <a:lstStyle/>
          <a:p>
            <a:r>
              <a:rPr lang="en-US" b="1"/>
              <a:t>Figure 4.6 Most Animals Display Either Radial or Bilateral Symmetry</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8C728D-4E5B-0646-A09E-B634D716092D}" type="slidenum">
              <a:rPr lang="en-US"/>
              <a:pPr/>
              <a:t>22</a:t>
            </a:fld>
            <a:endParaRPr lang="en-US"/>
          </a:p>
        </p:txBody>
      </p:sp>
      <p:sp>
        <p:nvSpPr>
          <p:cNvPr id="200706" name="Rectangle 2"/>
          <p:cNvSpPr>
            <a:spLocks noChangeArrowheads="1" noTextEdit="1"/>
          </p:cNvSpPr>
          <p:nvPr>
            <p:ph type="sldImg"/>
          </p:nvPr>
        </p:nvSpPr>
        <p:spPr>
          <a:ln/>
        </p:spPr>
      </p:sp>
      <p:sp>
        <p:nvSpPr>
          <p:cNvPr id="200707" name="Rectangle 3"/>
          <p:cNvSpPr>
            <a:spLocks noGrp="1" noChangeArrowheads="1"/>
          </p:cNvSpPr>
          <p:nvPr>
            <p:ph type="body" idx="1"/>
          </p:nvPr>
        </p:nvSpPr>
        <p:spPr/>
        <p:txBody>
          <a:bodyPr/>
          <a:lstStyle/>
          <a:p>
            <a:r>
              <a:rPr lang="en-US" b="1"/>
              <a:t>Figure 4.7 Protostomes and Deuterostomes Have Organ Systems </a:t>
            </a:r>
            <a:endParaRPr lang="en-US"/>
          </a:p>
          <a:p>
            <a:r>
              <a:rPr lang="en-US"/>
              <a:t>The flatworm is a hermaphrodite, meaning that it contains both male and female structures.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58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6C038AC-061A-49FA-A776-71371230FC93}" type="slidenum">
              <a:rPr lang="en-US">
                <a:cs typeface="Arial" charset="0"/>
              </a:rPr>
              <a:pPr fontAlgn="base">
                <a:spcBef>
                  <a:spcPct val="0"/>
                </a:spcBef>
                <a:spcAft>
                  <a:spcPct val="0"/>
                </a:spcAft>
                <a:defRPr/>
              </a:pPr>
              <a:t>23</a:t>
            </a:fld>
            <a:endParaRPr lang="en-US">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149266-1A56-4444-9058-E5E22C609A9C}" type="slidenum">
              <a:rPr lang="en-US"/>
              <a:pPr/>
              <a:t>24</a:t>
            </a:fld>
            <a:endParaRPr lang="en-US"/>
          </a:p>
        </p:txBody>
      </p:sp>
      <p:sp>
        <p:nvSpPr>
          <p:cNvPr id="202754" name="Rectangle 2"/>
          <p:cNvSpPr>
            <a:spLocks noChangeArrowheads="1" noTextEdit="1"/>
          </p:cNvSpPr>
          <p:nvPr>
            <p:ph type="sldImg"/>
          </p:nvPr>
        </p:nvSpPr>
        <p:spPr>
          <a:ln/>
        </p:spPr>
      </p:sp>
      <p:sp>
        <p:nvSpPr>
          <p:cNvPr id="202755" name="Rectangle 3"/>
          <p:cNvSpPr>
            <a:spLocks noGrp="1" noChangeArrowheads="1"/>
          </p:cNvSpPr>
          <p:nvPr>
            <p:ph type="body" idx="1"/>
          </p:nvPr>
        </p:nvSpPr>
        <p:spPr/>
        <p:txBody>
          <a:bodyPr/>
          <a:lstStyle/>
          <a:p>
            <a:r>
              <a:rPr lang="en-US" b="1"/>
              <a:t>Figure 4.8 Some Protostomes and All Deuterostomes Have a True Coelom</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02059A-6531-284A-AB8B-89F4067EF523}" type="slidenum">
              <a:rPr lang="en-US"/>
              <a:pPr/>
              <a:t>26</a:t>
            </a:fld>
            <a:endParaRPr lang="en-US"/>
          </a:p>
        </p:txBody>
      </p:sp>
      <p:sp>
        <p:nvSpPr>
          <p:cNvPr id="204802" name="Rectangle 2"/>
          <p:cNvSpPr>
            <a:spLocks noChangeArrowheads="1" noTextEdit="1"/>
          </p:cNvSpPr>
          <p:nvPr>
            <p:ph type="sldImg"/>
          </p:nvPr>
        </p:nvSpPr>
        <p:spPr>
          <a:ln/>
        </p:spPr>
      </p:sp>
      <p:sp>
        <p:nvSpPr>
          <p:cNvPr id="204803" name="Rectangle 3"/>
          <p:cNvSpPr>
            <a:spLocks noGrp="1" noChangeArrowheads="1"/>
          </p:cNvSpPr>
          <p:nvPr>
            <p:ph type="body" idx="1"/>
          </p:nvPr>
        </p:nvSpPr>
        <p:spPr/>
        <p:txBody>
          <a:bodyPr/>
          <a:lstStyle/>
          <a:p>
            <a:r>
              <a:rPr lang="en-US" b="1"/>
              <a:t>Figure 4.9 Body Segments Evolved Diverse Functions </a:t>
            </a:r>
            <a:endParaRPr lang="en-US"/>
          </a:p>
          <a:p>
            <a:r>
              <a:rPr lang="en-US"/>
              <a:t>Segmentation, a body plan in which segments repeat, enables the evolution of diverse uses of appendages, as shown here in the body of a lobster.</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F493BA-DC6F-624F-A72D-C93CDDF4BFCD}" type="slidenum">
              <a:rPr lang="en-US"/>
              <a:pPr/>
              <a:t>31</a:t>
            </a:fld>
            <a:endParaRPr lang="en-US"/>
          </a:p>
        </p:txBody>
      </p:sp>
      <p:sp>
        <p:nvSpPr>
          <p:cNvPr id="209922" name="Rectangle 2"/>
          <p:cNvSpPr>
            <a:spLocks noChangeArrowheads="1" noTextEdit="1"/>
          </p:cNvSpPr>
          <p:nvPr>
            <p:ph type="sldImg"/>
          </p:nvPr>
        </p:nvSpPr>
        <p:spPr>
          <a:ln/>
        </p:spPr>
      </p:sp>
      <p:sp>
        <p:nvSpPr>
          <p:cNvPr id="209923" name="Rectangle 3"/>
          <p:cNvSpPr>
            <a:spLocks noGrp="1" noChangeArrowheads="1"/>
          </p:cNvSpPr>
          <p:nvPr>
            <p:ph type="body" idx="1"/>
          </p:nvPr>
        </p:nvSpPr>
        <p:spPr/>
        <p:txBody>
          <a:bodyPr/>
          <a:lstStyle/>
          <a:p>
            <a:r>
              <a:rPr lang="en-US" b="1"/>
              <a:t>Figure 4.10 Rotifers Are Smaller than Some Protists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8DE293-889F-DE4C-ABFF-74BFD96E0CB5}" type="slidenum">
              <a:rPr lang="en-US"/>
              <a:pPr/>
              <a:t>34</a:t>
            </a:fld>
            <a:endParaRPr lang="en-US"/>
          </a:p>
        </p:txBody>
      </p:sp>
      <p:sp>
        <p:nvSpPr>
          <p:cNvPr id="210946" name="Rectangle 2"/>
          <p:cNvSpPr>
            <a:spLocks noChangeArrowheads="1" noTextEdit="1"/>
          </p:cNvSpPr>
          <p:nvPr>
            <p:ph type="sldImg"/>
          </p:nvPr>
        </p:nvSpPr>
        <p:spPr>
          <a:ln/>
        </p:spPr>
      </p:sp>
      <p:sp>
        <p:nvSpPr>
          <p:cNvPr id="210947" name="Rectangle 3"/>
          <p:cNvSpPr>
            <a:spLocks noGrp="1" noChangeArrowheads="1"/>
          </p:cNvSpPr>
          <p:nvPr>
            <p:ph type="body" idx="1"/>
          </p:nvPr>
        </p:nvSpPr>
        <p:spPr/>
        <p:txBody>
          <a:bodyPr/>
          <a:lstStyle/>
          <a:p>
            <a:r>
              <a:rPr lang="en-US" b="1"/>
              <a:t>Figure 4.11 Segmentation Is a Key Feature of the Annelids</a:t>
            </a:r>
            <a:endParaRPr lang="en-US"/>
          </a:p>
          <a:p>
            <a:r>
              <a:rPr lang="en-US"/>
              <a:t>Annelids have a true coelom and well-developed organ systems.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597D1E-EB50-234E-9676-18359C73E797}" type="slidenum">
              <a:rPr lang="en-US"/>
              <a:pPr/>
              <a:t>36</a:t>
            </a:fld>
            <a:endParaRPr lang="en-US"/>
          </a:p>
        </p:txBody>
      </p:sp>
      <p:sp>
        <p:nvSpPr>
          <p:cNvPr id="211970" name="Rectangle 2"/>
          <p:cNvSpPr>
            <a:spLocks noChangeArrowheads="1" noTextEdit="1"/>
          </p:cNvSpPr>
          <p:nvPr>
            <p:ph type="sldImg"/>
          </p:nvPr>
        </p:nvSpPr>
        <p:spPr>
          <a:ln/>
        </p:spPr>
      </p:sp>
      <p:sp>
        <p:nvSpPr>
          <p:cNvPr id="211971" name="Rectangle 3"/>
          <p:cNvSpPr>
            <a:spLocks noGrp="1" noChangeArrowheads="1"/>
          </p:cNvSpPr>
          <p:nvPr>
            <p:ph type="body" idx="1"/>
          </p:nvPr>
        </p:nvSpPr>
        <p:spPr/>
        <p:txBody>
          <a:bodyPr/>
          <a:lstStyle/>
          <a:p>
            <a:r>
              <a:rPr lang="en-US" b="1"/>
              <a:t>Figure 4.12 Mollusk Body Plans Are Variation on a Basic Theme</a:t>
            </a:r>
            <a:endParaRPr lang="en-US"/>
          </a:p>
          <a:p>
            <a:r>
              <a:rPr lang="en-US"/>
              <a:t>Although they show astounding diversity, mollusks have certain commonalities in their body plans. For example, all mollusks are bound by a tense sheet of tissue called the mantle, which wraps around the visceral mass, the compact lump formed by the internal organs. Most mollusks have a muscular foot used in locomotion.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D6CB5D-725B-404F-A492-287A510130A9}" type="slidenum">
              <a:rPr lang="en-US">
                <a:solidFill>
                  <a:prstClr val="black"/>
                </a:solidFill>
              </a:rPr>
              <a:pPr/>
              <a:t>2</a:t>
            </a:fld>
            <a:endParaRPr lang="en-US">
              <a:solidFill>
                <a:prstClr val="black"/>
              </a:solidFill>
            </a:endParaRPr>
          </a:p>
        </p:txBody>
      </p:sp>
      <p:sp>
        <p:nvSpPr>
          <p:cNvPr id="186370" name="Rectangle 2"/>
          <p:cNvSpPr>
            <a:spLocks noChangeArrowheads="1" noTextEdit="1"/>
          </p:cNvSpPr>
          <p:nvPr>
            <p:ph type="sldImg"/>
          </p:nvPr>
        </p:nvSpPr>
        <p:spPr>
          <a:ln/>
        </p:spPr>
      </p:sp>
      <p:sp>
        <p:nvSpPr>
          <p:cNvPr id="186371" name="Rectangle 3"/>
          <p:cNvSpPr>
            <a:spLocks noGrp="1" noChangeArrowheads="1"/>
          </p:cNvSpPr>
          <p:nvPr>
            <p:ph type="body" idx="1"/>
          </p:nvPr>
        </p:nvSpPr>
        <p:spPr/>
        <p:txBody>
          <a:bodyPr/>
          <a:lstStyle/>
          <a:p>
            <a:r>
              <a:rPr lang="en-US" b="1"/>
              <a:t>Sponges Are the Simplest Animals. </a:t>
            </a:r>
            <a:endParaRPr lang="en-US"/>
          </a:p>
          <a:p>
            <a:r>
              <a:rPr lang="en-US"/>
              <a:t>Like other animals, sponges develop from an embryo and feed off other organisms. But sponges’ lack of symmetry or complex tissues and organs make them look like blobs unless, like this sponge, they appear to have a face.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EDFC81-D54C-7341-BF58-ED166F60D401}" type="slidenum">
              <a:rPr lang="en-US"/>
              <a:pPr/>
              <a:t>38</a:t>
            </a:fld>
            <a:endParaRPr lang="en-US"/>
          </a:p>
        </p:txBody>
      </p:sp>
      <p:sp>
        <p:nvSpPr>
          <p:cNvPr id="212994" name="Rectangle 2"/>
          <p:cNvSpPr>
            <a:spLocks noChangeArrowheads="1" noTextEdit="1"/>
          </p:cNvSpPr>
          <p:nvPr>
            <p:ph type="sldImg"/>
          </p:nvPr>
        </p:nvSpPr>
        <p:spPr>
          <a:ln/>
        </p:spPr>
      </p:sp>
      <p:sp>
        <p:nvSpPr>
          <p:cNvPr id="212995" name="Rectangle 3"/>
          <p:cNvSpPr>
            <a:spLocks noGrp="1" noChangeArrowheads="1"/>
          </p:cNvSpPr>
          <p:nvPr>
            <p:ph type="body" idx="1"/>
          </p:nvPr>
        </p:nvSpPr>
        <p:spPr/>
        <p:txBody>
          <a:bodyPr/>
          <a:lstStyle/>
          <a:p>
            <a:r>
              <a:rPr lang="en-US" b="1"/>
              <a:t>Figure 4.13 Mollusks Dominate the Sea</a:t>
            </a:r>
            <a:endParaRPr lang="en-US"/>
          </a:p>
          <a:p>
            <a:r>
              <a:rPr lang="en-US"/>
              <a:t>(a) Bivalve: The rows of simple eyes (at shell edges) of the Atlantic bay scallop can detect motion by sensing changes in light levels. (b) Gastropod: At 40 pounds and 30 inches long, the Australian trumpet snail is the largest gastropod in the world. (c) Cephalopod: The octopus Paul is credited with correctly predicting the outcomes of all international games played by the German national soccer team. Paul died in 2010 of natural causes.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027A51-A4E9-CF45-A79A-E8D6AF0E0918}" type="slidenum">
              <a:rPr lang="en-US"/>
              <a:pPr/>
              <a:t>40</a:t>
            </a:fld>
            <a:endParaRPr lang="en-US"/>
          </a:p>
        </p:txBody>
      </p:sp>
      <p:sp>
        <p:nvSpPr>
          <p:cNvPr id="219138" name="Rectangle 2"/>
          <p:cNvSpPr>
            <a:spLocks noChangeArrowheads="1" noTextEdit="1"/>
          </p:cNvSpPr>
          <p:nvPr>
            <p:ph type="sldImg"/>
          </p:nvPr>
        </p:nvSpPr>
        <p:spPr>
          <a:ln/>
        </p:spPr>
      </p:sp>
      <p:sp>
        <p:nvSpPr>
          <p:cNvPr id="219139" name="Rectangle 3"/>
          <p:cNvSpPr>
            <a:spLocks noGrp="1" noChangeArrowheads="1"/>
          </p:cNvSpPr>
          <p:nvPr>
            <p:ph type="body" idx="1"/>
          </p:nvPr>
        </p:nvSpPr>
        <p:spPr/>
        <p:txBody>
          <a:bodyPr/>
          <a:lstStyle/>
          <a:p>
            <a:r>
              <a:rPr lang="en-US" b="1"/>
              <a:t>Figure 4.15 Arthropods</a:t>
            </a:r>
            <a:endParaRPr lang="en-US"/>
          </a:p>
          <a:p>
            <a:r>
              <a:rPr lang="en-US"/>
              <a:t>(a) Crustaceans(lobsters, shrimp, and crabs) are primarily water dwellers with 10 or more legs. (b) Insects have 6 legs. (c) Arachnids (mites, ticks, spiders, and scorpions) have 8 legs. (d) Myriapods (millipedes and centipedes) live on land and have many more than 10 legs.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7A2C6D-99F4-BF48-89A5-4AE9AAF688E3}" type="slidenum">
              <a:rPr lang="en-US"/>
              <a:pPr/>
              <a:t>44</a:t>
            </a:fld>
            <a:endParaRPr lang="en-US"/>
          </a:p>
        </p:txBody>
      </p:sp>
      <p:sp>
        <p:nvSpPr>
          <p:cNvPr id="224258" name="Rectangle 2"/>
          <p:cNvSpPr>
            <a:spLocks noChangeArrowheads="1" noTextEdit="1"/>
          </p:cNvSpPr>
          <p:nvPr>
            <p:ph type="sldImg"/>
          </p:nvPr>
        </p:nvSpPr>
        <p:spPr>
          <a:ln/>
        </p:spPr>
      </p:sp>
      <p:sp>
        <p:nvSpPr>
          <p:cNvPr id="224259" name="Rectangle 3"/>
          <p:cNvSpPr>
            <a:spLocks noGrp="1" noChangeArrowheads="1"/>
          </p:cNvSpPr>
          <p:nvPr>
            <p:ph type="body" idx="1"/>
          </p:nvPr>
        </p:nvSpPr>
        <p:spPr/>
        <p:txBody>
          <a:bodyPr/>
          <a:lstStyle/>
          <a:p>
            <a:r>
              <a:rPr lang="en-US" b="1"/>
              <a:t>Figure 4.16 Some Animal Groups Are More Species-Rich than Others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1C2DD0-FA62-294B-9AA2-88EA5BA0BA98}" type="slidenum">
              <a:rPr lang="en-US"/>
              <a:pPr/>
              <a:t>46</a:t>
            </a:fld>
            <a:endParaRPr lang="en-US"/>
          </a:p>
        </p:txBody>
      </p:sp>
      <p:sp>
        <p:nvSpPr>
          <p:cNvPr id="225282" name="Rectangle 2"/>
          <p:cNvSpPr>
            <a:spLocks noChangeArrowheads="1" noTextEdit="1"/>
          </p:cNvSpPr>
          <p:nvPr>
            <p:ph type="sldImg"/>
          </p:nvPr>
        </p:nvSpPr>
        <p:spPr>
          <a:ln/>
        </p:spPr>
      </p:sp>
      <p:sp>
        <p:nvSpPr>
          <p:cNvPr id="225283" name="Rectangle 3"/>
          <p:cNvSpPr>
            <a:spLocks noGrp="1" noChangeArrowheads="1"/>
          </p:cNvSpPr>
          <p:nvPr>
            <p:ph type="body" idx="1"/>
          </p:nvPr>
        </p:nvSpPr>
        <p:spPr/>
        <p:txBody>
          <a:bodyPr/>
          <a:lstStyle/>
          <a:p>
            <a:r>
              <a:rPr lang="en-US" b="1"/>
              <a:t>Figure 4.17 Insects Have a Three-Part Body Plan and an Enclosed Respiratory System</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3C617D-D2C7-A045-A8F5-38001487E953}" type="slidenum">
              <a:rPr lang="en-US"/>
              <a:pPr/>
              <a:t>48</a:t>
            </a:fld>
            <a:endParaRPr lang="en-US"/>
          </a:p>
        </p:txBody>
      </p:sp>
      <p:sp>
        <p:nvSpPr>
          <p:cNvPr id="229378" name="Rectangle 2"/>
          <p:cNvSpPr>
            <a:spLocks noChangeArrowheads="1" noTextEdit="1"/>
          </p:cNvSpPr>
          <p:nvPr>
            <p:ph type="sldImg"/>
          </p:nvPr>
        </p:nvSpPr>
        <p:spPr>
          <a:ln/>
        </p:spPr>
      </p:sp>
      <p:sp>
        <p:nvSpPr>
          <p:cNvPr id="229379" name="Rectangle 3"/>
          <p:cNvSpPr>
            <a:spLocks noGrp="1" noChangeArrowheads="1"/>
          </p:cNvSpPr>
          <p:nvPr>
            <p:ph type="body" idx="1"/>
          </p:nvPr>
        </p:nvSpPr>
        <p:spPr/>
        <p:txBody>
          <a:bodyPr/>
          <a:lstStyle/>
          <a:p>
            <a:r>
              <a:rPr lang="en-US" b="1"/>
              <a:t>Figure 4.18 Butterflies Are among the Insects That Undergo Complete Metamorphosis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6236F7-22DE-8941-A633-F0FBE5CD9056}" type="slidenum">
              <a:rPr lang="en-US"/>
              <a:pPr/>
              <a:t>50</a:t>
            </a:fld>
            <a:endParaRPr lang="en-US"/>
          </a:p>
        </p:txBody>
      </p:sp>
      <p:sp>
        <p:nvSpPr>
          <p:cNvPr id="231426" name="Rectangle 2"/>
          <p:cNvSpPr>
            <a:spLocks noChangeArrowheads="1" noTextEdit="1"/>
          </p:cNvSpPr>
          <p:nvPr>
            <p:ph type="sldImg"/>
          </p:nvPr>
        </p:nvSpPr>
        <p:spPr>
          <a:ln/>
        </p:spPr>
      </p:sp>
      <p:sp>
        <p:nvSpPr>
          <p:cNvPr id="231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D197F0-9AE9-C447-A190-1C517FB5CC91}" type="slidenum">
              <a:rPr lang="en-US"/>
              <a:pPr/>
              <a:t>52</a:t>
            </a:fld>
            <a:endParaRPr lang="en-US"/>
          </a:p>
        </p:txBody>
      </p:sp>
      <p:sp>
        <p:nvSpPr>
          <p:cNvPr id="232450" name="Rectangle 2"/>
          <p:cNvSpPr>
            <a:spLocks noChangeArrowheads="1" noTextEdit="1"/>
          </p:cNvSpPr>
          <p:nvPr>
            <p:ph type="sldImg"/>
          </p:nvPr>
        </p:nvSpPr>
        <p:spPr>
          <a:ln/>
        </p:spPr>
      </p:sp>
      <p:sp>
        <p:nvSpPr>
          <p:cNvPr id="232451" name="Rectangle 3"/>
          <p:cNvSpPr>
            <a:spLocks noGrp="1" noChangeArrowheads="1"/>
          </p:cNvSpPr>
          <p:nvPr>
            <p:ph type="body" idx="1"/>
          </p:nvPr>
        </p:nvSpPr>
        <p:spPr/>
        <p:txBody>
          <a:bodyPr/>
          <a:lstStyle/>
          <a:p>
            <a:r>
              <a:rPr lang="en-US" dirty="0"/>
              <a:t>Echinoderms, like this necklace </a:t>
            </a:r>
            <a:r>
              <a:rPr lang="en-US" dirty="0" smtClean="0"/>
              <a:t>sea star </a:t>
            </a:r>
            <a:r>
              <a:rPr lang="en-US" dirty="0"/>
              <a:t>from the Red Sea, are closely related to the vertebrates.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D9E6CF-8C74-F34F-801F-F22561F9B77C}" type="slidenum">
              <a:rPr lang="en-US"/>
              <a:pPr/>
              <a:t>55</a:t>
            </a:fld>
            <a:endParaRPr lang="en-US"/>
          </a:p>
        </p:txBody>
      </p:sp>
      <p:sp>
        <p:nvSpPr>
          <p:cNvPr id="233474" name="Rectangle 2"/>
          <p:cNvSpPr>
            <a:spLocks noChangeArrowheads="1" noTextEdit="1"/>
          </p:cNvSpPr>
          <p:nvPr>
            <p:ph type="sldImg"/>
          </p:nvPr>
        </p:nvSpPr>
        <p:spPr>
          <a:ln/>
        </p:spPr>
      </p:sp>
      <p:sp>
        <p:nvSpPr>
          <p:cNvPr id="233475" name="Rectangle 3"/>
          <p:cNvSpPr>
            <a:spLocks noGrp="1" noChangeArrowheads="1"/>
          </p:cNvSpPr>
          <p:nvPr>
            <p:ph type="body" idx="1"/>
          </p:nvPr>
        </p:nvSpPr>
        <p:spPr/>
        <p:txBody>
          <a:bodyPr/>
          <a:lstStyle/>
          <a:p>
            <a:r>
              <a:rPr lang="en-US" b="1"/>
              <a:t>Figure 4.19 The Notochord Is Unique to the Chordates </a:t>
            </a:r>
            <a:endParaRPr lang="en-US"/>
          </a:p>
          <a:p>
            <a:r>
              <a:rPr lang="en-US"/>
              <a:t>Although the adult form of the sea squirt </a:t>
            </a:r>
            <a:r>
              <a:rPr lang="en-US" i="1"/>
              <a:t>Ciona</a:t>
            </a:r>
            <a:r>
              <a:rPr lang="en-US"/>
              <a:t> (a) looks very different from that of other chordates, such as people, the chordate hallmarks are evident in the larval form of the animal (b).</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2DAE9D-AEE0-9546-99B1-AE6682F18E29}" type="slidenum">
              <a:rPr lang="en-US"/>
              <a:pPr/>
              <a:t>57</a:t>
            </a:fld>
            <a:endParaRPr lang="en-US"/>
          </a:p>
        </p:txBody>
      </p:sp>
      <p:sp>
        <p:nvSpPr>
          <p:cNvPr id="236546" name="Rectangle 2"/>
          <p:cNvSpPr>
            <a:spLocks noChangeArrowheads="1" noTextEdit="1"/>
          </p:cNvSpPr>
          <p:nvPr>
            <p:ph type="sldImg"/>
          </p:nvPr>
        </p:nvSpPr>
        <p:spPr>
          <a:ln/>
        </p:spPr>
      </p:sp>
      <p:sp>
        <p:nvSpPr>
          <p:cNvPr id="236547" name="Rectangle 3"/>
          <p:cNvSpPr>
            <a:spLocks noGrp="1" noChangeArrowheads="1"/>
          </p:cNvSpPr>
          <p:nvPr>
            <p:ph type="body" idx="1"/>
          </p:nvPr>
        </p:nvSpPr>
        <p:spPr/>
        <p:txBody>
          <a:bodyPr/>
          <a:lstStyle/>
          <a:p>
            <a:r>
              <a:rPr lang="en-US" b="1"/>
              <a:t>Figure 4.20 Evolutionary Tree of the Vertebrates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DB2A9C-002C-C94C-A481-7A7CA1664C4D}" type="slidenum">
              <a:rPr lang="en-US"/>
              <a:pPr/>
              <a:t>59</a:t>
            </a:fld>
            <a:endParaRPr lang="en-US"/>
          </a:p>
        </p:txBody>
      </p:sp>
      <p:sp>
        <p:nvSpPr>
          <p:cNvPr id="237570" name="Rectangle 2"/>
          <p:cNvSpPr>
            <a:spLocks noChangeArrowheads="1" noTextEdit="1"/>
          </p:cNvSpPr>
          <p:nvPr>
            <p:ph type="sldImg"/>
          </p:nvPr>
        </p:nvSpPr>
        <p:spPr>
          <a:ln/>
        </p:spPr>
      </p:sp>
      <p:sp>
        <p:nvSpPr>
          <p:cNvPr id="237571" name="Rectangle 3"/>
          <p:cNvSpPr>
            <a:spLocks noGrp="1" noChangeArrowheads="1"/>
          </p:cNvSpPr>
          <p:nvPr>
            <p:ph type="body" idx="1"/>
          </p:nvPr>
        </p:nvSpPr>
        <p:spPr/>
        <p:txBody>
          <a:bodyPr/>
          <a:lstStyle/>
          <a:p>
            <a:r>
              <a:rPr lang="en-US" b="1"/>
              <a:t>Figure 4.21 Fishes May Be Jawless or Jawe</a:t>
            </a:r>
            <a:r>
              <a:rPr lang="en-US"/>
              <a:t>d</a:t>
            </a:r>
          </a:p>
          <a:p>
            <a:r>
              <a:rPr lang="en-US"/>
              <a:t>(a) Lampreys and hagfishes are jawless fishes, but the three other categories of fish shown here have a hinged jaw attached to the skull. (b) Sharks have thousands of teeth. The large main teeth are continually shed and replaced by smaller teeth in the inner rows. Shark teeth retract into the gums when the mouth closes. (c) Ray-finned fish have a lateral line, a sensory organ that enables fish to detect movement by sensing pressure. (d) The muscular lobed fins of the coelacanth have leglike bones inside. An ancestor of a fish like this one is thought to have played a role in the evolution of the vertebrates.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C1BAD7-23B2-054C-99B4-84EB62CA63ED}" type="slidenum">
              <a:rPr lang="en-US">
                <a:solidFill>
                  <a:prstClr val="black"/>
                </a:solidFill>
              </a:rPr>
              <a:pPr/>
              <a:t>5</a:t>
            </a:fld>
            <a:endParaRPr lang="en-US">
              <a:solidFill>
                <a:prstClr val="black"/>
              </a:solidFill>
            </a:endParaRPr>
          </a:p>
        </p:txBody>
      </p:sp>
      <p:sp>
        <p:nvSpPr>
          <p:cNvPr id="187394" name="Rectangle 2"/>
          <p:cNvSpPr>
            <a:spLocks noChangeArrowheads="1" noTextEdit="1"/>
          </p:cNvSpPr>
          <p:nvPr>
            <p:ph type="sldImg"/>
          </p:nvPr>
        </p:nvSpPr>
        <p:spPr>
          <a:ln/>
        </p:spPr>
      </p:sp>
      <p:sp>
        <p:nvSpPr>
          <p:cNvPr id="187395" name="Rectangle 3"/>
          <p:cNvSpPr>
            <a:spLocks noGrp="1" noChangeArrowheads="1"/>
          </p:cNvSpPr>
          <p:nvPr>
            <p:ph type="body" idx="1"/>
          </p:nvPr>
        </p:nvSpPr>
        <p:spPr/>
        <p:txBody>
          <a:bodyPr/>
          <a:lstStyle/>
          <a:p>
            <a:r>
              <a:rPr lang="en-US" b="1"/>
              <a:t>Figure 4.1a A Gallery of Animalia</a:t>
            </a:r>
            <a:endParaRPr lang="en-US"/>
          </a:p>
          <a:p>
            <a:r>
              <a:rPr lang="en-US"/>
              <a:t>Can you guess which of these animals is most closely related to us?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91CFA8-8AD2-5441-A288-D1BA19E34622}" type="slidenum">
              <a:rPr lang="en-US"/>
              <a:pPr/>
              <a:t>61</a:t>
            </a:fld>
            <a:endParaRPr lang="en-US"/>
          </a:p>
        </p:txBody>
      </p:sp>
      <p:sp>
        <p:nvSpPr>
          <p:cNvPr id="242690" name="Rectangle 2"/>
          <p:cNvSpPr>
            <a:spLocks noChangeArrowheads="1" noTextEdit="1"/>
          </p:cNvSpPr>
          <p:nvPr>
            <p:ph type="sldImg"/>
          </p:nvPr>
        </p:nvSpPr>
        <p:spPr>
          <a:ln/>
        </p:spPr>
      </p:sp>
      <p:sp>
        <p:nvSpPr>
          <p:cNvPr id="242691" name="Rectangle 3"/>
          <p:cNvSpPr>
            <a:spLocks noGrp="1" noChangeArrowheads="1"/>
          </p:cNvSpPr>
          <p:nvPr>
            <p:ph type="body" idx="1"/>
          </p:nvPr>
        </p:nvSpPr>
        <p:spPr/>
        <p:txBody>
          <a:bodyPr/>
          <a:lstStyle/>
          <a:p>
            <a:r>
              <a:rPr lang="en-US" b="1"/>
              <a:t>Figure 4.22 Bony Fishes Have a Strong Internal Skeleton </a:t>
            </a:r>
            <a:endParaRPr lang="en-US"/>
          </a:p>
          <a:p>
            <a:r>
              <a:rPr lang="en-US"/>
              <a:t>The swim bladder provides buoyancy, reducing the energy required to stay afloat.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ABE442-2F67-9849-960C-79CC5B327DC5}" type="slidenum">
              <a:rPr lang="en-US"/>
              <a:pPr/>
              <a:t>65</a:t>
            </a:fld>
            <a:endParaRPr lang="en-US"/>
          </a:p>
        </p:txBody>
      </p:sp>
      <p:sp>
        <p:nvSpPr>
          <p:cNvPr id="247810" name="Rectangle 2"/>
          <p:cNvSpPr>
            <a:spLocks noChangeArrowheads="1" noTextEdit="1"/>
          </p:cNvSpPr>
          <p:nvPr>
            <p:ph type="sldImg"/>
          </p:nvPr>
        </p:nvSpPr>
        <p:spPr>
          <a:ln/>
        </p:spPr>
      </p:sp>
      <p:sp>
        <p:nvSpPr>
          <p:cNvPr id="247811" name="Rectangle 3"/>
          <p:cNvSpPr>
            <a:spLocks noGrp="1" noChangeArrowheads="1"/>
          </p:cNvSpPr>
          <p:nvPr>
            <p:ph type="body" idx="1"/>
          </p:nvPr>
        </p:nvSpPr>
        <p:spPr/>
        <p:txBody>
          <a:bodyPr/>
          <a:lstStyle/>
          <a:p>
            <a:r>
              <a:rPr lang="en-US" b="1"/>
              <a:t>Figure 4.23 Jurassic Park </a:t>
            </a:r>
            <a:endParaRPr lang="en-US"/>
          </a:p>
          <a:p>
            <a:r>
              <a:rPr lang="en-US"/>
              <a:t>Dinosaurs reached the height of their dominance during the Jurassic, the middle period of the Mesozoic era.</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40F4DD-2A5E-B24F-AEC8-D34EF0F0A005}" type="slidenum">
              <a:rPr lang="en-US"/>
              <a:pPr/>
              <a:t>67</a:t>
            </a:fld>
            <a:endParaRPr lang="en-US"/>
          </a:p>
        </p:txBody>
      </p:sp>
      <p:sp>
        <p:nvSpPr>
          <p:cNvPr id="248834" name="Rectangle 2"/>
          <p:cNvSpPr>
            <a:spLocks noChangeArrowheads="1" noTextEdit="1"/>
          </p:cNvSpPr>
          <p:nvPr>
            <p:ph type="sldImg"/>
          </p:nvPr>
        </p:nvSpPr>
        <p:spPr>
          <a:ln/>
        </p:spPr>
      </p:sp>
      <p:sp>
        <p:nvSpPr>
          <p:cNvPr id="248835" name="Rectangle 3"/>
          <p:cNvSpPr>
            <a:spLocks noGrp="1" noChangeArrowheads="1"/>
          </p:cNvSpPr>
          <p:nvPr>
            <p:ph type="body" idx="1"/>
          </p:nvPr>
        </p:nvSpPr>
        <p:spPr/>
        <p:txBody>
          <a:bodyPr/>
          <a:lstStyle/>
          <a:p>
            <a:r>
              <a:rPr lang="en-US" b="1"/>
              <a:t>Figure 4.24 The Amniotic Egg Was a Crucial Evolutionary Innovation for Life on Land</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7A3D48-A4A5-3846-8F4A-EEC08B9EB44A}" type="slidenum">
              <a:rPr lang="en-US"/>
              <a:pPr/>
              <a:t>69</a:t>
            </a:fld>
            <a:endParaRPr lang="en-US"/>
          </a:p>
        </p:txBody>
      </p:sp>
      <p:sp>
        <p:nvSpPr>
          <p:cNvPr id="250882" name="Rectangle 2"/>
          <p:cNvSpPr>
            <a:spLocks noChangeArrowheads="1" noTextEdit="1"/>
          </p:cNvSpPr>
          <p:nvPr>
            <p:ph type="sldImg"/>
          </p:nvPr>
        </p:nvSpPr>
        <p:spPr>
          <a:ln/>
        </p:spPr>
      </p:sp>
      <p:sp>
        <p:nvSpPr>
          <p:cNvPr id="250883" name="Rectangle 3"/>
          <p:cNvSpPr>
            <a:spLocks noGrp="1" noChangeArrowheads="1"/>
          </p:cNvSpPr>
          <p:nvPr>
            <p:ph type="body" idx="1"/>
          </p:nvPr>
        </p:nvSpPr>
        <p:spPr/>
        <p:txBody>
          <a:bodyPr/>
          <a:lstStyle/>
          <a:p>
            <a:r>
              <a:rPr lang="en-US" b="1"/>
              <a:t>Figure 4.25 Extreme Diversity: The Animals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EC8F0B-3D4E-9047-98C3-B16C7C984D1B}" type="slidenum">
              <a:rPr lang="en-US"/>
              <a:pPr/>
              <a:t>70</a:t>
            </a:fld>
            <a:endParaRPr lang="en-US"/>
          </a:p>
        </p:txBody>
      </p:sp>
      <p:sp>
        <p:nvSpPr>
          <p:cNvPr id="251906" name="Rectangle 2"/>
          <p:cNvSpPr>
            <a:spLocks noChangeArrowheads="1" noTextEdit="1"/>
          </p:cNvSpPr>
          <p:nvPr>
            <p:ph type="sldImg"/>
          </p:nvPr>
        </p:nvSpPr>
        <p:spPr>
          <a:ln/>
        </p:spPr>
      </p:sp>
      <p:sp>
        <p:nvSpPr>
          <p:cNvPr id="251907" name="Rectangle 3"/>
          <p:cNvSpPr>
            <a:spLocks noGrp="1" noChangeArrowheads="1"/>
          </p:cNvSpPr>
          <p:nvPr>
            <p:ph type="body" idx="1"/>
          </p:nvPr>
        </p:nvSpPr>
        <p:spPr/>
        <p:txBody>
          <a:bodyPr/>
          <a:lstStyle/>
          <a:p>
            <a:r>
              <a:rPr lang="en-US" b="1"/>
              <a:t>Figure 4.25 Extreme Diversity: The Animals</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918AA5-F58F-F644-8BAB-FF1C763C8EE3}" type="slidenum">
              <a:rPr lang="en-US"/>
              <a:pPr/>
              <a:t>71</a:t>
            </a:fld>
            <a:endParaRPr lang="en-US"/>
          </a:p>
        </p:txBody>
      </p:sp>
      <p:sp>
        <p:nvSpPr>
          <p:cNvPr id="252930" name="Rectangle 2"/>
          <p:cNvSpPr>
            <a:spLocks noChangeArrowheads="1" noTextEdit="1"/>
          </p:cNvSpPr>
          <p:nvPr>
            <p:ph type="sldImg"/>
          </p:nvPr>
        </p:nvSpPr>
        <p:spPr>
          <a:ln/>
        </p:spPr>
      </p:sp>
      <p:sp>
        <p:nvSpPr>
          <p:cNvPr id="252931" name="Rectangle 3"/>
          <p:cNvSpPr>
            <a:spLocks noGrp="1" noChangeArrowheads="1"/>
          </p:cNvSpPr>
          <p:nvPr>
            <p:ph type="body" idx="1"/>
          </p:nvPr>
        </p:nvSpPr>
        <p:spPr/>
        <p:txBody>
          <a:bodyPr/>
          <a:lstStyle/>
          <a:p>
            <a:r>
              <a:rPr lang="en-US" b="1"/>
              <a:t>Figure 4.25 Extreme Diversity: The Animals</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72DC89-19F7-2348-B810-05AEEF0080B1}" type="slidenum">
              <a:rPr lang="en-US"/>
              <a:pPr/>
              <a:t>72</a:t>
            </a:fld>
            <a:endParaRPr lang="en-US"/>
          </a:p>
        </p:txBody>
      </p:sp>
      <p:sp>
        <p:nvSpPr>
          <p:cNvPr id="253954" name="Rectangle 2"/>
          <p:cNvSpPr>
            <a:spLocks noChangeArrowheads="1" noTextEdit="1"/>
          </p:cNvSpPr>
          <p:nvPr>
            <p:ph type="sldImg"/>
          </p:nvPr>
        </p:nvSpPr>
        <p:spPr>
          <a:ln/>
        </p:spPr>
      </p:sp>
      <p:sp>
        <p:nvSpPr>
          <p:cNvPr id="253955" name="Rectangle 3"/>
          <p:cNvSpPr>
            <a:spLocks noGrp="1" noChangeArrowheads="1"/>
          </p:cNvSpPr>
          <p:nvPr>
            <p:ph type="body" idx="1"/>
          </p:nvPr>
        </p:nvSpPr>
        <p:spPr/>
        <p:txBody>
          <a:bodyPr/>
          <a:lstStyle/>
          <a:p>
            <a:r>
              <a:rPr lang="en-US" b="1"/>
              <a:t>Figure 4.25 Extreme Diversity: The Animals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032005-FFC2-3846-AE8B-2B2E0B84ADB1}" type="slidenum">
              <a:rPr lang="en-US"/>
              <a:pPr/>
              <a:t>73</a:t>
            </a:fld>
            <a:endParaRPr lang="en-US"/>
          </a:p>
        </p:txBody>
      </p:sp>
      <p:sp>
        <p:nvSpPr>
          <p:cNvPr id="254978" name="Rectangle 2"/>
          <p:cNvSpPr>
            <a:spLocks noChangeArrowheads="1" noTextEdit="1"/>
          </p:cNvSpPr>
          <p:nvPr>
            <p:ph type="sldImg"/>
          </p:nvPr>
        </p:nvSpPr>
        <p:spPr>
          <a:ln/>
        </p:spPr>
      </p:sp>
      <p:sp>
        <p:nvSpPr>
          <p:cNvPr id="254979" name="Rectangle 3"/>
          <p:cNvSpPr>
            <a:spLocks noGrp="1" noChangeArrowheads="1"/>
          </p:cNvSpPr>
          <p:nvPr>
            <p:ph type="body" idx="1"/>
          </p:nvPr>
        </p:nvSpPr>
        <p:spPr/>
        <p:txBody>
          <a:bodyPr/>
          <a:lstStyle/>
          <a:p>
            <a:r>
              <a:rPr lang="en-US" b="1"/>
              <a:t>Figure 4.25 Extreme Diversity: The Animals</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CE57A9-4EC7-DA43-A3E8-1587B9DF8015}" type="slidenum">
              <a:rPr lang="en-US"/>
              <a:pPr/>
              <a:t>76</a:t>
            </a:fld>
            <a:endParaRPr lang="en-US"/>
          </a:p>
        </p:txBody>
      </p:sp>
      <p:sp>
        <p:nvSpPr>
          <p:cNvPr id="256002" name="Rectangle 2"/>
          <p:cNvSpPr>
            <a:spLocks noChangeArrowheads="1" noTextEdit="1"/>
          </p:cNvSpPr>
          <p:nvPr>
            <p:ph type="sldImg"/>
          </p:nvPr>
        </p:nvSpPr>
        <p:spPr>
          <a:ln/>
        </p:spPr>
      </p:sp>
      <p:sp>
        <p:nvSpPr>
          <p:cNvPr id="256003" name="Rectangle 3"/>
          <p:cNvSpPr>
            <a:spLocks noGrp="1" noChangeArrowheads="1"/>
          </p:cNvSpPr>
          <p:nvPr>
            <p:ph type="body" idx="1"/>
          </p:nvPr>
        </p:nvSpPr>
        <p:spPr/>
        <p:txBody>
          <a:bodyPr/>
          <a:lstStyle/>
          <a:p>
            <a:r>
              <a:rPr lang="en-US" b="1"/>
              <a:t>Figure 4.26 Three Categories of Mammals</a:t>
            </a:r>
            <a:endParaRPr lang="en-US"/>
          </a:p>
          <a:p>
            <a:r>
              <a:rPr lang="en-US"/>
              <a:t>(a) Monotremes like the platypus are characterized by milk-producing mammary glands in females. Unlike all other mammals, however, monotremes lay eggs instead of giving birth to live young. (b) Kangaroos are marsupial mammals that give birth to relatively immature young that finish developing in a pouch (marsupium). (c) Eutherians give birth to well-developed young and suckle from the mammary glands.</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ln>
            <a:miter lim="800000"/>
            <a:headEnd/>
            <a:tailEnd/>
          </a:ln>
        </p:spPr>
        <p:txBody>
          <a:bodyPr/>
          <a:lstStyle/>
          <a:p>
            <a:fld id="{65A03C03-DAB4-3E4C-B50F-F759BAD8B210}" type="slidenum">
              <a:rPr lang="en-US">
                <a:solidFill>
                  <a:prstClr val="black"/>
                </a:solidFill>
                <a:latin typeface="Calibri" pitchFamily="1" charset="0"/>
                <a:ea typeface="Arial" pitchFamily="1" charset="0"/>
                <a:cs typeface="Arial" pitchFamily="1" charset="0"/>
              </a:rPr>
              <a:pPr/>
              <a:t>81</a:t>
            </a:fld>
            <a:endParaRPr lang="en-US">
              <a:solidFill>
                <a:prstClr val="black"/>
              </a:solidFill>
              <a:latin typeface="Calibri" pitchFamily="1" charset="0"/>
              <a:ea typeface="Arial" pitchFamily="1" charset="0"/>
              <a:cs typeface="Arial" pitchFamily="1" charset="0"/>
            </a:endParaRPr>
          </a:p>
        </p:txBody>
      </p:sp>
      <p:sp>
        <p:nvSpPr>
          <p:cNvPr id="1536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536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ea typeface="ＭＳ Ｐゴシック" pitchFamily="1" charset="-128"/>
              <a:cs typeface="ＭＳ Ｐゴシック" pitchFamily="1"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00F3C1-5D7F-D84C-A577-912CDFFA665E}" type="slidenum">
              <a:rPr lang="en-US">
                <a:solidFill>
                  <a:prstClr val="black"/>
                </a:solidFill>
              </a:rPr>
              <a:pPr/>
              <a:t>6</a:t>
            </a:fld>
            <a:endParaRPr lang="en-US">
              <a:solidFill>
                <a:prstClr val="black"/>
              </a:solidFill>
            </a:endParaRPr>
          </a:p>
        </p:txBody>
      </p:sp>
      <p:sp>
        <p:nvSpPr>
          <p:cNvPr id="188418" name="Rectangle 2"/>
          <p:cNvSpPr>
            <a:spLocks noChangeArrowheads="1" noTextEdit="1"/>
          </p:cNvSpPr>
          <p:nvPr>
            <p:ph type="sldImg"/>
          </p:nvPr>
        </p:nvSpPr>
        <p:spPr>
          <a:ln/>
        </p:spPr>
      </p:sp>
      <p:sp>
        <p:nvSpPr>
          <p:cNvPr id="188419" name="Rectangle 3"/>
          <p:cNvSpPr>
            <a:spLocks noGrp="1" noChangeArrowheads="1"/>
          </p:cNvSpPr>
          <p:nvPr>
            <p:ph type="body" idx="1"/>
          </p:nvPr>
        </p:nvSpPr>
        <p:spPr/>
        <p:txBody>
          <a:bodyPr/>
          <a:lstStyle/>
          <a:p>
            <a:r>
              <a:rPr lang="en-US" b="1"/>
              <a:t>Figure 4.1b A Gallery of Animalia</a:t>
            </a:r>
            <a:endParaRPr lang="en-US"/>
          </a:p>
          <a:p>
            <a:r>
              <a:rPr lang="en-US"/>
              <a:t>Can you guess which of these animals is most closely related to us?</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1"/>
          <p:cNvSpPr>
            <a:spLocks noChangeArrowheads="1" noTextEdit="1"/>
          </p:cNvSpPr>
          <p:nvPr>
            <p:ph type="sldImg"/>
          </p:nvPr>
        </p:nvSpPr>
        <p:spPr>
          <a:solidFill>
            <a:srgbClr val="FFFFFF"/>
          </a:solidFill>
          <a:ln/>
        </p:spPr>
      </p:sp>
      <p:sp>
        <p:nvSpPr>
          <p:cNvPr id="29699" name="Rectangle 2"/>
          <p:cNvSpPr>
            <a:spLocks noChangeArrowheads="1"/>
          </p:cNvSpPr>
          <p:nvPr>
            <p:ph type="body" idx="1"/>
          </p:nvPr>
        </p:nvSpPr>
        <p:spPr>
          <a:noFill/>
          <a:ln/>
        </p:spPr>
        <p:txBody>
          <a:bodyPr/>
          <a:lstStyle/>
          <a:p>
            <a:pPr marL="79375"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The correct answer is No because convergent evolution may lead to two very distant species sharing a remarkably similar characteristic.  Both species evolved independently to do a similar task of survival so the resulting characteristic is functionally and apparently the same.</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1"/>
          <p:cNvSpPr>
            <a:spLocks noChangeArrowheads="1" noTextEdit="1"/>
          </p:cNvSpPr>
          <p:nvPr>
            <p:ph type="sldImg"/>
          </p:nvPr>
        </p:nvSpPr>
        <p:spPr>
          <a:solidFill>
            <a:srgbClr val="FFFFFF"/>
          </a:solidFill>
          <a:ln/>
        </p:spPr>
      </p:sp>
      <p:sp>
        <p:nvSpPr>
          <p:cNvPr id="31747" name="Rectangle 2"/>
          <p:cNvSpPr>
            <a:spLocks noChangeArrowheads="1"/>
          </p:cNvSpPr>
          <p:nvPr>
            <p:ph type="body" idx="1"/>
          </p:nvPr>
        </p:nvSpPr>
        <p:spPr>
          <a:noFill/>
          <a:ln/>
        </p:spPr>
        <p:txBody>
          <a:bodyPr/>
          <a:lstStyle/>
          <a:p>
            <a:pPr marL="268288" indent="-228600"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The correct answer is A.</a:t>
            </a:r>
          </a:p>
          <a:p>
            <a:pPr marL="268288" indent="-228600"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Answer B: Although many classification systems place plants next to animals in the organization hierarchy, they exhibit less evolutionary development than the fungi.</a:t>
            </a:r>
          </a:p>
          <a:p>
            <a:pPr marL="268288" indent="-228600"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Answer C: Animals are the most developed of the organisms and therefore, are not the evolutionary ancestors of the plants and fungi.</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F30F66-58E2-DB47-911C-57F350F6FB25}" type="slidenum">
              <a:rPr lang="en-US">
                <a:solidFill>
                  <a:prstClr val="black"/>
                </a:solidFill>
              </a:rPr>
              <a:pPr/>
              <a:t>85</a:t>
            </a:fld>
            <a:endParaRPr lang="en-US">
              <a:solidFill>
                <a:prstClr val="black"/>
              </a:solidFill>
            </a:endParaRPr>
          </a:p>
        </p:txBody>
      </p:sp>
      <p:sp>
        <p:nvSpPr>
          <p:cNvPr id="192514" name="Rectangle 2"/>
          <p:cNvSpPr>
            <a:spLocks noChangeArrowheads="1" noTextEdit="1"/>
          </p:cNvSpPr>
          <p:nvPr>
            <p:ph type="sldImg"/>
          </p:nvPr>
        </p:nvSpPr>
        <p:spPr>
          <a:ln/>
        </p:spPr>
      </p:sp>
      <p:sp>
        <p:nvSpPr>
          <p:cNvPr id="192515" name="Rectangle 3"/>
          <p:cNvSpPr>
            <a:spLocks noGrp="1" noChangeArrowheads="1"/>
          </p:cNvSpPr>
          <p:nvPr>
            <p:ph type="body" idx="1"/>
          </p:nvPr>
        </p:nvSpPr>
        <p:spPr/>
        <p:txBody>
          <a:bodyPr/>
          <a:lstStyle/>
          <a:p>
            <a:r>
              <a:rPr lang="en-US" b="1"/>
              <a:t>Figure 20.13 The Primates Include Lemurs, Monkeys, and Apes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68BE25-8B5D-C642-905F-42F9B1A09EC8}" type="slidenum">
              <a:rPr lang="en-US">
                <a:solidFill>
                  <a:prstClr val="black"/>
                </a:solidFill>
              </a:rPr>
              <a:pPr/>
              <a:t>7</a:t>
            </a:fld>
            <a:endParaRPr lang="en-US">
              <a:solidFill>
                <a:prstClr val="black"/>
              </a:solidFill>
            </a:endParaRPr>
          </a:p>
        </p:txBody>
      </p:sp>
      <p:sp>
        <p:nvSpPr>
          <p:cNvPr id="189442" name="Rectangle 2"/>
          <p:cNvSpPr>
            <a:spLocks noChangeArrowheads="1" noTextEdit="1"/>
          </p:cNvSpPr>
          <p:nvPr>
            <p:ph type="sldImg"/>
          </p:nvPr>
        </p:nvSpPr>
        <p:spPr>
          <a:ln/>
        </p:spPr>
      </p:sp>
      <p:sp>
        <p:nvSpPr>
          <p:cNvPr id="189443" name="Rectangle 3"/>
          <p:cNvSpPr>
            <a:spLocks noGrp="1" noChangeArrowheads="1"/>
          </p:cNvSpPr>
          <p:nvPr>
            <p:ph type="body" idx="1"/>
          </p:nvPr>
        </p:nvSpPr>
        <p:spPr/>
        <p:txBody>
          <a:bodyPr/>
          <a:lstStyle/>
          <a:p>
            <a:r>
              <a:rPr lang="en-US" b="1"/>
              <a:t>Figure 4.1c A Gallery of Animalia</a:t>
            </a:r>
            <a:endParaRPr lang="en-US"/>
          </a:p>
          <a:p>
            <a:r>
              <a:rPr lang="en-US"/>
              <a:t>Can you guess which of these animals is most closely related to us?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613107-2454-2549-9A05-4F26B37395A7}" type="slidenum">
              <a:rPr lang="en-US">
                <a:solidFill>
                  <a:prstClr val="black"/>
                </a:solidFill>
              </a:rPr>
              <a:pPr/>
              <a:t>8</a:t>
            </a:fld>
            <a:endParaRPr lang="en-US">
              <a:solidFill>
                <a:prstClr val="black"/>
              </a:solidFill>
            </a:endParaRPr>
          </a:p>
        </p:txBody>
      </p:sp>
      <p:sp>
        <p:nvSpPr>
          <p:cNvPr id="190466" name="Rectangle 2"/>
          <p:cNvSpPr>
            <a:spLocks noChangeArrowheads="1" noTextEdit="1"/>
          </p:cNvSpPr>
          <p:nvPr>
            <p:ph type="sldImg"/>
          </p:nvPr>
        </p:nvSpPr>
        <p:spPr>
          <a:ln/>
        </p:spPr>
      </p:sp>
      <p:sp>
        <p:nvSpPr>
          <p:cNvPr id="190467" name="Rectangle 3"/>
          <p:cNvSpPr>
            <a:spLocks noGrp="1" noChangeArrowheads="1"/>
          </p:cNvSpPr>
          <p:nvPr>
            <p:ph type="body" idx="1"/>
          </p:nvPr>
        </p:nvSpPr>
        <p:spPr/>
        <p:txBody>
          <a:bodyPr/>
          <a:lstStyle/>
          <a:p>
            <a:r>
              <a:rPr lang="en-US" b="1"/>
              <a:t>Figure 4.1d A Gallery of Animalia</a:t>
            </a:r>
            <a:endParaRPr lang="en-US"/>
          </a:p>
          <a:p>
            <a:r>
              <a:rPr lang="en-US"/>
              <a:t>Can you guess which of these animals is most closely related to us?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04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35C0C9D-E830-4CA3-85E3-4F1C6DAED577}" type="slidenum">
              <a:rPr lang="en-US">
                <a:cs typeface="Arial" charset="0"/>
              </a:rPr>
              <a:pPr fontAlgn="base">
                <a:spcBef>
                  <a:spcPct val="0"/>
                </a:spcBef>
                <a:spcAft>
                  <a:spcPct val="0"/>
                </a:spcAft>
                <a:defRPr/>
              </a:pPr>
              <a:t>9</a:t>
            </a:fld>
            <a:endParaRPr lang="en-US">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4B55A2-5520-5247-947E-AEB793CE5232}" type="slidenum">
              <a:rPr lang="en-US">
                <a:solidFill>
                  <a:prstClr val="black"/>
                </a:solidFill>
              </a:rPr>
              <a:pPr/>
              <a:t>11</a:t>
            </a:fld>
            <a:endParaRPr lang="en-US">
              <a:solidFill>
                <a:prstClr val="black"/>
              </a:solidFill>
            </a:endParaRPr>
          </a:p>
        </p:txBody>
      </p:sp>
      <p:sp>
        <p:nvSpPr>
          <p:cNvPr id="191490" name="Rectangle 2"/>
          <p:cNvSpPr>
            <a:spLocks noChangeArrowheads="1" noTextEdit="1"/>
          </p:cNvSpPr>
          <p:nvPr>
            <p:ph type="sldImg"/>
          </p:nvPr>
        </p:nvSpPr>
        <p:spPr>
          <a:ln/>
        </p:spPr>
      </p:sp>
      <p:sp>
        <p:nvSpPr>
          <p:cNvPr id="191491" name="Rectangle 3"/>
          <p:cNvSpPr>
            <a:spLocks noGrp="1" noChangeArrowheads="1"/>
          </p:cNvSpPr>
          <p:nvPr>
            <p:ph type="body" idx="1"/>
          </p:nvPr>
        </p:nvSpPr>
        <p:spPr/>
        <p:txBody>
          <a:bodyPr/>
          <a:lstStyle/>
          <a:p>
            <a:r>
              <a:rPr lang="en-US" b="1"/>
              <a:t>Figure 4.2 Evolutionary Tree of the Animalia </a:t>
            </a:r>
            <a:endParaRPr lang="en-US"/>
          </a:p>
          <a:p>
            <a:r>
              <a:rPr lang="en-US"/>
              <a:t>The unique evolutionary innovations of each lineage are shown with boxed labels.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448297-1B14-7746-BB1A-1EAA5C4B7D3D}" type="slidenum">
              <a:rPr lang="en-US"/>
              <a:pPr/>
              <a:t>14</a:t>
            </a:fld>
            <a:endParaRPr lang="en-US"/>
          </a:p>
        </p:txBody>
      </p:sp>
      <p:sp>
        <p:nvSpPr>
          <p:cNvPr id="192514" name="Rectangle 2"/>
          <p:cNvSpPr>
            <a:spLocks noChangeArrowheads="1" noTextEdit="1"/>
          </p:cNvSpPr>
          <p:nvPr>
            <p:ph type="sldImg"/>
          </p:nvPr>
        </p:nvSpPr>
        <p:spPr>
          <a:ln/>
        </p:spPr>
      </p:sp>
      <p:sp>
        <p:nvSpPr>
          <p:cNvPr id="192515" name="Rectangle 3"/>
          <p:cNvSpPr>
            <a:spLocks noGrp="1" noChangeArrowheads="1"/>
          </p:cNvSpPr>
          <p:nvPr>
            <p:ph type="body" idx="1"/>
          </p:nvPr>
        </p:nvSpPr>
        <p:spPr/>
        <p:txBody>
          <a:bodyPr/>
          <a:lstStyle/>
          <a:p>
            <a:r>
              <a:rPr lang="en-US" b="1"/>
              <a:t>Figure 4.3 Sponges Have Specialized Cells but Lack Tissues </a:t>
            </a:r>
            <a:endParaRPr lang="en-US"/>
          </a:p>
          <a:p>
            <a:r>
              <a:rPr lang="en-US"/>
              <a:t>Sponges are loose associations of cells. Although some of these cells are specialized, none are organized as tissues as they are in most other animals.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F6D3D58-0FCE-492B-9C8E-7E46FB0204C4}" type="datetimeFigureOut">
              <a:rPr lang="en-US"/>
              <a:pPr>
                <a:defRPr/>
              </a:pPr>
              <a:t>5/18/12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14EE53E-5A06-4BE8-8F30-9D67FDA29C83}"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06FD0AF-30CB-48B9-8F25-B87FD1B1900A}" type="datetimeFigureOut">
              <a:rPr lang="en-US"/>
              <a:pPr>
                <a:defRPr/>
              </a:pPr>
              <a:t>5/18/12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7B89F9B-7962-4DAB-A752-E4F08A7EE3CC}"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3F96204-3D8B-4469-AA71-266A200E1F70}" type="datetimeFigureOut">
              <a:rPr lang="en-US"/>
              <a:pPr>
                <a:defRPr/>
              </a:pPr>
              <a:t>5/18/12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17C17EE-8DE3-4EDF-A54E-3A2888D5ADFC}"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3458EF-4841-6E49-AF55-96C56BA2BC3B}" type="datetime1">
              <a:rPr lang="en-US" smtClean="0">
                <a:solidFill>
                  <a:srgbClr val="000000"/>
                </a:solidFill>
              </a:rPr>
              <a:pPr/>
              <a:t>5/18/12</a:t>
            </a:fld>
            <a:endParaRPr lang="en-US">
              <a:solidFill>
                <a:srgbClr val="000000"/>
              </a:solidFill>
            </a:endParaRPr>
          </a:p>
        </p:txBody>
      </p:sp>
      <p:sp>
        <p:nvSpPr>
          <p:cNvPr id="5" name="Footer Placeholder 4"/>
          <p:cNvSpPr>
            <a:spLocks noGrp="1"/>
          </p:cNvSpPr>
          <p:nvPr>
            <p:ph type="ftr" sz="quarter" idx="11"/>
          </p:nvPr>
        </p:nvSpPr>
        <p:spPr/>
        <p:txBody>
          <a:bodyPr/>
          <a:lstStyle/>
          <a:p>
            <a:r>
              <a:rPr lang="en-US" smtClean="0">
                <a:solidFill>
                  <a:srgbClr val="000000"/>
                </a:solidFill>
              </a:rPr>
              <a:t>© 2009 W.W. Norton &amp; Company, Inc. DISCOVER BIOLOGY 4/e</a:t>
            </a:r>
            <a:endParaRPr lang="en-US">
              <a:solidFill>
                <a:srgbClr val="000000"/>
              </a:solidFill>
            </a:endParaRPr>
          </a:p>
        </p:txBody>
      </p:sp>
      <p:sp>
        <p:nvSpPr>
          <p:cNvPr id="6" name="Slide Number Placeholder 5"/>
          <p:cNvSpPr>
            <a:spLocks noGrp="1"/>
          </p:cNvSpPr>
          <p:nvPr>
            <p:ph type="sldNum" sz="quarter" idx="12"/>
          </p:nvPr>
        </p:nvSpPr>
        <p:spPr/>
        <p:txBody>
          <a:bodyPr/>
          <a:lstStyle/>
          <a:p>
            <a:fld id="{7158750A-EED4-6943-93FA-6408A36F50ED}" type="slidenum">
              <a:rPr lang="en-US" smtClean="0">
                <a:solidFill>
                  <a:srgbClr val="000000"/>
                </a:solidFill>
              </a:rPr>
              <a:pPr/>
              <a:t>‹#›</a:t>
            </a:fld>
            <a:endParaRPr lang="en-US">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smtClean="0"/>
            </a:lvl1pPr>
          </a:lstStyle>
          <a:p>
            <a:fld id="{3E6B0178-E71D-9142-AA76-98C65F5DFDFF}"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smtClean="0"/>
            </a:lvl1pPr>
          </a:lstStyle>
          <a:p>
            <a:fld id="{3E6B0178-E71D-9142-AA76-98C65F5DFDFF}"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smtClean="0"/>
            </a:lvl1pPr>
          </a:lstStyle>
          <a:p>
            <a:fld id="{3E6B0178-E71D-9142-AA76-98C65F5DFDFF}"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r>
              <a:rPr lang="en-US">
                <a:solidFill>
                  <a:srgbClr val="000000"/>
                </a:solidFill>
              </a:rPr>
              <a:t>© 2009 W.W. Norton &amp; Company, Inc. DISCOVER BIOLOGY 4/e</a:t>
            </a:r>
          </a:p>
        </p:txBody>
      </p:sp>
      <p:sp>
        <p:nvSpPr>
          <p:cNvPr id="5" name="Rectangle 3"/>
          <p:cNvSpPr>
            <a:spLocks noGrp="1" noChangeArrowheads="1"/>
          </p:cNvSpPr>
          <p:nvPr>
            <p:ph type="sldNum" sz="quarter" idx="11"/>
          </p:nvPr>
        </p:nvSpPr>
        <p:spPr>
          <a:ln/>
        </p:spPr>
        <p:txBody>
          <a:bodyPr/>
          <a:lstStyle>
            <a:lvl1pPr>
              <a:defRPr/>
            </a:lvl1pPr>
          </a:lstStyle>
          <a:p>
            <a:pPr>
              <a:defRPr/>
            </a:pPr>
            <a:fld id="{F3878FDE-6E0D-D548-8335-9106AB25565B}" type="slidenum">
              <a:rPr lang="en-US">
                <a:solidFill>
                  <a:srgbClr val="000000"/>
                </a:solidFill>
              </a:rPr>
              <a:pPr>
                <a:defRPr/>
              </a:pPr>
              <a:t>‹#›</a:t>
            </a:fld>
            <a:endParaRPr lang="en-US">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r>
              <a:rPr lang="en-US">
                <a:solidFill>
                  <a:srgbClr val="000000"/>
                </a:solidFill>
              </a:rPr>
              <a:t>© 2009 W.W. Norton &amp; Company, Inc. DISCOVER BIOLOGY 4/e</a:t>
            </a:r>
          </a:p>
        </p:txBody>
      </p:sp>
      <p:sp>
        <p:nvSpPr>
          <p:cNvPr id="5" name="Rectangle 3"/>
          <p:cNvSpPr>
            <a:spLocks noGrp="1" noChangeArrowheads="1"/>
          </p:cNvSpPr>
          <p:nvPr>
            <p:ph type="sldNum" sz="quarter" idx="11"/>
          </p:nvPr>
        </p:nvSpPr>
        <p:spPr>
          <a:ln/>
        </p:spPr>
        <p:txBody>
          <a:bodyPr/>
          <a:lstStyle>
            <a:lvl1pPr>
              <a:defRPr/>
            </a:lvl1pPr>
          </a:lstStyle>
          <a:p>
            <a:pPr>
              <a:defRPr/>
            </a:pPr>
            <a:fld id="{63F59412-17B3-3E4C-A4BD-8DDA58361116}" type="slidenum">
              <a:rPr lang="en-US">
                <a:solidFill>
                  <a:srgbClr val="000000"/>
                </a:solidFill>
              </a:rPr>
              <a:pPr>
                <a:defRPr/>
              </a:pPr>
              <a:t>‹#›</a:t>
            </a:fld>
            <a:endParaRPr lang="en-US">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smtClean="0"/>
            </a:lvl1pPr>
          </a:lstStyle>
          <a:p>
            <a:fld id="{65E6F3B9-D607-3343-A6F0-2CD65DCFF5A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F9B3283-05CD-4599-A3E6-F016EEE22563}" type="datetimeFigureOut">
              <a:rPr lang="en-US"/>
              <a:pPr>
                <a:defRPr/>
              </a:pPr>
              <a:t>5/18/12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DF14E8C-66E6-4AB6-8413-D34EEA2048C5}"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6C19579-D01E-4EA6-9CAE-4520A5E1A75C}" type="datetimeFigureOut">
              <a:rPr lang="en-US"/>
              <a:pPr>
                <a:defRPr/>
              </a:pPr>
              <a:t>5/18/12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6FE749F-1874-4FC5-B2E5-2321FDE44B22}"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4B2B878-C4DB-4F53-A109-2D4822569FD1}" type="datetimeFigureOut">
              <a:rPr lang="en-US"/>
              <a:pPr>
                <a:defRPr/>
              </a:pPr>
              <a:t>5/18/12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1DC73BD-8431-4BC2-AF04-04114EBAACF8}"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35F2EBB-4434-485E-8BD9-2C6868CAE7E3}" type="datetimeFigureOut">
              <a:rPr lang="en-US"/>
              <a:pPr>
                <a:defRPr/>
              </a:pPr>
              <a:t>5/18/12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8C7773B-A4A7-425F-893C-5B4A6259A1C4}"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275FC66-60C1-48A6-A057-B24A0769B3D0}" type="datetimeFigureOut">
              <a:rPr lang="en-US"/>
              <a:pPr>
                <a:defRPr/>
              </a:pPr>
              <a:t>5/18/12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5FBCFBA-5302-4F08-B9CC-4F4373DFB603}"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6F33748-95CA-4188-B0AD-B2DA97378F2F}" type="datetimeFigureOut">
              <a:rPr lang="en-US"/>
              <a:pPr>
                <a:defRPr/>
              </a:pPr>
              <a:t>5/18/12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0E45742-9A51-42B5-924F-9179949212AD}"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B59E93F-A058-45F1-AE6A-A3BC6DED4C57}" type="datetimeFigureOut">
              <a:rPr lang="en-US"/>
              <a:pPr>
                <a:defRPr/>
              </a:pPr>
              <a:t>5/18/12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7EFA352-F706-494E-824E-3B52874F3D8F}"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2E8CEB3-0800-4FC7-931B-A41C299AFC89}" type="datetimeFigureOut">
              <a:rPr lang="en-US"/>
              <a:pPr>
                <a:defRPr/>
              </a:pPr>
              <a:t>5/18/12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4363B27-131A-4C31-849A-996968985754}"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1867C8D-8397-49BB-B995-10CA8B3E9074}" type="datetimeFigureOut">
              <a:rPr lang="en-US"/>
              <a:pPr>
                <a:defRPr/>
              </a:pPr>
              <a:t>5/18/12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1A8DFF94-4936-496D-8B14-34427F88736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4F64DAE-DD5C-4872-8A76-F92B553D27BD}" type="datetimeFigureOut">
              <a:rPr lang="en-US" smtClean="0">
                <a:solidFill>
                  <a:prstClr val="black">
                    <a:tint val="75000"/>
                  </a:prstClr>
                </a:solidFill>
              </a:rPr>
              <a:pPr>
                <a:defRPr/>
              </a:pPr>
              <a:t>5/18/12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6FED0CE-158D-460F-BCC1-1AAD7D1E32F9}" type="slidenum">
              <a:rPr lang="en-US" smtClean="0">
                <a:solidFill>
                  <a:prstClr val="black">
                    <a:tint val="75000"/>
                  </a:prstClr>
                </a:solidFill>
              </a:rPr>
              <a:pPr>
                <a:def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defTabSz="914400" eaLnBrk="0" hangingPunct="0"/>
            <a:endParaRPr lang="en-US">
              <a:solidFill>
                <a:srgbClr val="000000"/>
              </a:solidFill>
              <a:latin typeface="Verdana" pitchFamily="1" charset="0"/>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defTabSz="914400" eaLnBrk="0" hangingPunct="0"/>
            <a:endParaRPr lang="en-US">
              <a:solidFill>
                <a:srgbClr val="000000"/>
              </a:solidFill>
              <a:latin typeface="Verdana" pitchFamily="1" charset="0"/>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eaLnBrk="0" hangingPunct="0"/>
            <a:fld id="{4D0651E3-3E73-284A-BCA9-5A5D4281EB9B}" type="slidenum">
              <a:rPr lang="en-US">
                <a:solidFill>
                  <a:srgbClr val="000000"/>
                </a:solidFill>
                <a:latin typeface="Verdana" pitchFamily="1" charset="0"/>
                <a:cs typeface="+mn-cs"/>
              </a:rPr>
              <a:pPr defTabSz="914400" eaLnBrk="0" hangingPunct="0"/>
              <a:t>‹#›</a:t>
            </a:fld>
            <a:endParaRPr lang="en-US">
              <a:solidFill>
                <a:srgbClr val="000000"/>
              </a:solidFill>
              <a:latin typeface="Verdana" pitchFamily="1" charset="0"/>
              <a:cs typeface="+mn-cs"/>
            </a:endParaRPr>
          </a:p>
        </p:txBody>
      </p:sp>
    </p:spTree>
  </p:cSld>
  <p:clrMap bg1="lt1" tx1="dk1" bg2="lt2" tx2="dk2" accent1="accent1" accent2="accent2" accent3="accent3" accent4="accent4" accent5="accent5" accent6="accent6" hlink="hlink" folHlink="folHlink"/>
  <p:sldLayoutIdLst>
    <p:sldLayoutId id="2147483663"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1" charset="0"/>
        </a:defRPr>
      </a:lvl2pPr>
      <a:lvl3pPr algn="ctr" rtl="0" fontAlgn="base">
        <a:spcBef>
          <a:spcPct val="0"/>
        </a:spcBef>
        <a:spcAft>
          <a:spcPct val="0"/>
        </a:spcAft>
        <a:defRPr sz="4400">
          <a:solidFill>
            <a:schemeClr val="tx2"/>
          </a:solidFill>
          <a:latin typeface="Arial" pitchFamily="1" charset="0"/>
        </a:defRPr>
      </a:lvl3pPr>
      <a:lvl4pPr algn="ctr" rtl="0" fontAlgn="base">
        <a:spcBef>
          <a:spcPct val="0"/>
        </a:spcBef>
        <a:spcAft>
          <a:spcPct val="0"/>
        </a:spcAft>
        <a:defRPr sz="4400">
          <a:solidFill>
            <a:schemeClr val="tx2"/>
          </a:solidFill>
          <a:latin typeface="Arial" pitchFamily="1" charset="0"/>
        </a:defRPr>
      </a:lvl4pPr>
      <a:lvl5pPr algn="ctr" rtl="0" fontAlgn="base">
        <a:spcBef>
          <a:spcPct val="0"/>
        </a:spcBef>
        <a:spcAft>
          <a:spcPct val="0"/>
        </a:spcAft>
        <a:defRPr sz="4400">
          <a:solidFill>
            <a:schemeClr val="tx2"/>
          </a:solidFill>
          <a:latin typeface="Arial" pitchFamily="1" charset="0"/>
        </a:defRPr>
      </a:lvl5pPr>
      <a:lvl6pPr marL="457200" algn="ctr" rtl="0" fontAlgn="base">
        <a:spcBef>
          <a:spcPct val="0"/>
        </a:spcBef>
        <a:spcAft>
          <a:spcPct val="0"/>
        </a:spcAft>
        <a:defRPr sz="4400">
          <a:solidFill>
            <a:schemeClr val="tx2"/>
          </a:solidFill>
          <a:latin typeface="Arial" pitchFamily="1" charset="0"/>
        </a:defRPr>
      </a:lvl6pPr>
      <a:lvl7pPr marL="914400" algn="ctr" rtl="0" fontAlgn="base">
        <a:spcBef>
          <a:spcPct val="0"/>
        </a:spcBef>
        <a:spcAft>
          <a:spcPct val="0"/>
        </a:spcAft>
        <a:defRPr sz="4400">
          <a:solidFill>
            <a:schemeClr val="tx2"/>
          </a:solidFill>
          <a:latin typeface="Arial" pitchFamily="1" charset="0"/>
        </a:defRPr>
      </a:lvl7pPr>
      <a:lvl8pPr marL="1371600" algn="ctr" rtl="0" fontAlgn="base">
        <a:spcBef>
          <a:spcPct val="0"/>
        </a:spcBef>
        <a:spcAft>
          <a:spcPct val="0"/>
        </a:spcAft>
        <a:defRPr sz="4400">
          <a:solidFill>
            <a:schemeClr val="tx2"/>
          </a:solidFill>
          <a:latin typeface="Arial" pitchFamily="1" charset="0"/>
        </a:defRPr>
      </a:lvl8pPr>
      <a:lvl9pPr marL="1828800" algn="ctr" rtl="0" fontAlgn="base">
        <a:spcBef>
          <a:spcPct val="0"/>
        </a:spcBef>
        <a:spcAft>
          <a:spcPct val="0"/>
        </a:spcAft>
        <a:defRPr sz="4400">
          <a:solidFill>
            <a:schemeClr val="tx2"/>
          </a:solidFill>
          <a:latin typeface="Arial" pitchFamily="1" charset="0"/>
        </a:defRPr>
      </a:lvl9pPr>
    </p:titleStyle>
    <p:bodyStyle>
      <a:lvl1pPr marL="342900" indent="-342900" algn="l" rtl="0" fontAlgn="base">
        <a:spcBef>
          <a:spcPct val="20000"/>
        </a:spcBef>
        <a:spcAft>
          <a:spcPct val="0"/>
        </a:spcAft>
        <a:buChar char="•"/>
        <a:defRPr>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ＭＳ Ｐゴシック" pitchFamily="1" charset="-128"/>
        </a:defRPr>
      </a:lvl2pPr>
      <a:lvl3pPr marL="1143000" indent="-228600" algn="l" rtl="0" fontAlgn="base">
        <a:spcBef>
          <a:spcPct val="20000"/>
        </a:spcBef>
        <a:spcAft>
          <a:spcPct val="0"/>
        </a:spcAft>
        <a:buChar char="•"/>
        <a:defRPr sz="2400">
          <a:solidFill>
            <a:schemeClr val="tx1"/>
          </a:solidFill>
          <a:latin typeface="+mn-lt"/>
          <a:ea typeface="ＭＳ Ｐゴシック" pitchFamily="1" charset="-128"/>
        </a:defRPr>
      </a:lvl3pPr>
      <a:lvl4pPr marL="1600200" indent="-228600" algn="l" rtl="0" fontAlgn="base">
        <a:spcBef>
          <a:spcPct val="20000"/>
        </a:spcBef>
        <a:spcAft>
          <a:spcPct val="0"/>
        </a:spcAft>
        <a:buChar char="–"/>
        <a:defRPr sz="2000">
          <a:solidFill>
            <a:schemeClr val="tx1"/>
          </a:solidFill>
          <a:latin typeface="+mn-lt"/>
          <a:ea typeface="ＭＳ Ｐゴシック" pitchFamily="1" charset="-128"/>
        </a:defRPr>
      </a:lvl4pPr>
      <a:lvl5pPr marL="2057400" indent="-228600" algn="l" rtl="0" fontAlgn="base">
        <a:spcBef>
          <a:spcPct val="20000"/>
        </a:spcBef>
        <a:spcAft>
          <a:spcPct val="0"/>
        </a:spcAft>
        <a:buChar char="»"/>
        <a:defRPr sz="2000">
          <a:solidFill>
            <a:schemeClr val="tx1"/>
          </a:solidFill>
          <a:latin typeface="+mn-lt"/>
          <a:ea typeface="ＭＳ Ｐゴシック" pitchFamily="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defTabSz="914400" eaLnBrk="0" hangingPunct="0"/>
            <a:endParaRPr lang="en-US">
              <a:solidFill>
                <a:srgbClr val="000000"/>
              </a:solidFill>
              <a:latin typeface="Verdana" pitchFamily="1" charset="0"/>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defTabSz="914400" eaLnBrk="0" hangingPunct="0"/>
            <a:endParaRPr lang="en-US">
              <a:solidFill>
                <a:srgbClr val="000000"/>
              </a:solidFill>
              <a:latin typeface="Verdana" pitchFamily="1" charset="0"/>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eaLnBrk="0" hangingPunct="0"/>
            <a:fld id="{4D0651E3-3E73-284A-BCA9-5A5D4281EB9B}" type="slidenum">
              <a:rPr lang="en-US">
                <a:solidFill>
                  <a:srgbClr val="000000"/>
                </a:solidFill>
                <a:latin typeface="Verdana" pitchFamily="1" charset="0"/>
                <a:cs typeface="+mn-cs"/>
              </a:rPr>
              <a:pPr defTabSz="914400" eaLnBrk="0" hangingPunct="0"/>
              <a:t>‹#›</a:t>
            </a:fld>
            <a:endParaRPr lang="en-US">
              <a:solidFill>
                <a:srgbClr val="000000"/>
              </a:solidFill>
              <a:latin typeface="Verdana" pitchFamily="1" charset="0"/>
              <a:cs typeface="+mn-cs"/>
            </a:endParaRPr>
          </a:p>
        </p:txBody>
      </p:sp>
    </p:spTree>
  </p:cSld>
  <p:clrMap bg1="lt1" tx1="dk1" bg2="lt2" tx2="dk2" accent1="accent1" accent2="accent2" accent3="accent3" accent4="accent4" accent5="accent5" accent6="accent6" hlink="hlink" folHlink="folHlink"/>
  <p:sldLayoutIdLst>
    <p:sldLayoutId id="2147483665"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1" charset="0"/>
        </a:defRPr>
      </a:lvl2pPr>
      <a:lvl3pPr algn="ctr" rtl="0" fontAlgn="base">
        <a:spcBef>
          <a:spcPct val="0"/>
        </a:spcBef>
        <a:spcAft>
          <a:spcPct val="0"/>
        </a:spcAft>
        <a:defRPr sz="4400">
          <a:solidFill>
            <a:schemeClr val="tx2"/>
          </a:solidFill>
          <a:latin typeface="Arial" pitchFamily="1" charset="0"/>
        </a:defRPr>
      </a:lvl3pPr>
      <a:lvl4pPr algn="ctr" rtl="0" fontAlgn="base">
        <a:spcBef>
          <a:spcPct val="0"/>
        </a:spcBef>
        <a:spcAft>
          <a:spcPct val="0"/>
        </a:spcAft>
        <a:defRPr sz="4400">
          <a:solidFill>
            <a:schemeClr val="tx2"/>
          </a:solidFill>
          <a:latin typeface="Arial" pitchFamily="1" charset="0"/>
        </a:defRPr>
      </a:lvl4pPr>
      <a:lvl5pPr algn="ctr" rtl="0" fontAlgn="base">
        <a:spcBef>
          <a:spcPct val="0"/>
        </a:spcBef>
        <a:spcAft>
          <a:spcPct val="0"/>
        </a:spcAft>
        <a:defRPr sz="4400">
          <a:solidFill>
            <a:schemeClr val="tx2"/>
          </a:solidFill>
          <a:latin typeface="Arial" pitchFamily="1" charset="0"/>
        </a:defRPr>
      </a:lvl5pPr>
      <a:lvl6pPr marL="457200" algn="ctr" rtl="0" fontAlgn="base">
        <a:spcBef>
          <a:spcPct val="0"/>
        </a:spcBef>
        <a:spcAft>
          <a:spcPct val="0"/>
        </a:spcAft>
        <a:defRPr sz="4400">
          <a:solidFill>
            <a:schemeClr val="tx2"/>
          </a:solidFill>
          <a:latin typeface="Arial" pitchFamily="1" charset="0"/>
        </a:defRPr>
      </a:lvl6pPr>
      <a:lvl7pPr marL="914400" algn="ctr" rtl="0" fontAlgn="base">
        <a:spcBef>
          <a:spcPct val="0"/>
        </a:spcBef>
        <a:spcAft>
          <a:spcPct val="0"/>
        </a:spcAft>
        <a:defRPr sz="4400">
          <a:solidFill>
            <a:schemeClr val="tx2"/>
          </a:solidFill>
          <a:latin typeface="Arial" pitchFamily="1" charset="0"/>
        </a:defRPr>
      </a:lvl7pPr>
      <a:lvl8pPr marL="1371600" algn="ctr" rtl="0" fontAlgn="base">
        <a:spcBef>
          <a:spcPct val="0"/>
        </a:spcBef>
        <a:spcAft>
          <a:spcPct val="0"/>
        </a:spcAft>
        <a:defRPr sz="4400">
          <a:solidFill>
            <a:schemeClr val="tx2"/>
          </a:solidFill>
          <a:latin typeface="Arial" pitchFamily="1" charset="0"/>
        </a:defRPr>
      </a:lvl8pPr>
      <a:lvl9pPr marL="1828800" algn="ctr" rtl="0" fontAlgn="base">
        <a:spcBef>
          <a:spcPct val="0"/>
        </a:spcBef>
        <a:spcAft>
          <a:spcPct val="0"/>
        </a:spcAft>
        <a:defRPr sz="4400">
          <a:solidFill>
            <a:schemeClr val="tx2"/>
          </a:solidFill>
          <a:latin typeface="Arial" pitchFamily="1" charset="0"/>
        </a:defRPr>
      </a:lvl9pPr>
    </p:titleStyle>
    <p:bodyStyle>
      <a:lvl1pPr marL="342900" indent="-342900" algn="l" rtl="0" fontAlgn="base">
        <a:spcBef>
          <a:spcPct val="20000"/>
        </a:spcBef>
        <a:spcAft>
          <a:spcPct val="0"/>
        </a:spcAft>
        <a:buChar char="•"/>
        <a:defRPr>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ＭＳ Ｐゴシック" pitchFamily="1" charset="-128"/>
        </a:defRPr>
      </a:lvl2pPr>
      <a:lvl3pPr marL="1143000" indent="-228600" algn="l" rtl="0" fontAlgn="base">
        <a:spcBef>
          <a:spcPct val="20000"/>
        </a:spcBef>
        <a:spcAft>
          <a:spcPct val="0"/>
        </a:spcAft>
        <a:buChar char="•"/>
        <a:defRPr sz="2400">
          <a:solidFill>
            <a:schemeClr val="tx1"/>
          </a:solidFill>
          <a:latin typeface="+mn-lt"/>
          <a:ea typeface="ＭＳ Ｐゴシック" pitchFamily="1" charset="-128"/>
        </a:defRPr>
      </a:lvl3pPr>
      <a:lvl4pPr marL="1600200" indent="-228600" algn="l" rtl="0" fontAlgn="base">
        <a:spcBef>
          <a:spcPct val="20000"/>
        </a:spcBef>
        <a:spcAft>
          <a:spcPct val="0"/>
        </a:spcAft>
        <a:buChar char="–"/>
        <a:defRPr sz="2000">
          <a:solidFill>
            <a:schemeClr val="tx1"/>
          </a:solidFill>
          <a:latin typeface="+mn-lt"/>
          <a:ea typeface="ＭＳ Ｐゴシック" pitchFamily="1" charset="-128"/>
        </a:defRPr>
      </a:lvl4pPr>
      <a:lvl5pPr marL="2057400" indent="-228600" algn="l" rtl="0" fontAlgn="base">
        <a:spcBef>
          <a:spcPct val="20000"/>
        </a:spcBef>
        <a:spcAft>
          <a:spcPct val="0"/>
        </a:spcAft>
        <a:buChar char="»"/>
        <a:defRPr sz="2000">
          <a:solidFill>
            <a:schemeClr val="tx1"/>
          </a:solidFill>
          <a:latin typeface="+mn-lt"/>
          <a:ea typeface="ＭＳ Ｐゴシック" pitchFamily="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defTabSz="914400" eaLnBrk="0" hangingPunct="0"/>
            <a:endParaRPr lang="en-US">
              <a:solidFill>
                <a:srgbClr val="000000"/>
              </a:solidFill>
              <a:latin typeface="Verdana" pitchFamily="1" charset="0"/>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defTabSz="914400" eaLnBrk="0" hangingPunct="0"/>
            <a:endParaRPr lang="en-US">
              <a:solidFill>
                <a:srgbClr val="000000"/>
              </a:solidFill>
              <a:latin typeface="Verdana" pitchFamily="1" charset="0"/>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eaLnBrk="0" hangingPunct="0"/>
            <a:fld id="{4D0651E3-3E73-284A-BCA9-5A5D4281EB9B}" type="slidenum">
              <a:rPr lang="en-US">
                <a:solidFill>
                  <a:srgbClr val="000000"/>
                </a:solidFill>
                <a:latin typeface="Verdana" pitchFamily="1" charset="0"/>
                <a:cs typeface="+mn-cs"/>
              </a:rPr>
              <a:pPr defTabSz="914400" eaLnBrk="0" hangingPunct="0"/>
              <a:t>‹#›</a:t>
            </a:fld>
            <a:endParaRPr lang="en-US">
              <a:solidFill>
                <a:srgbClr val="000000"/>
              </a:solidFill>
              <a:latin typeface="Verdana" pitchFamily="1" charset="0"/>
              <a:cs typeface="+mn-cs"/>
            </a:endParaRPr>
          </a:p>
        </p:txBody>
      </p:sp>
    </p:spTree>
  </p:cSld>
  <p:clrMap bg1="lt1" tx1="dk1" bg2="lt2" tx2="dk2" accent1="accent1" accent2="accent2" accent3="accent3" accent4="accent4" accent5="accent5" accent6="accent6" hlink="hlink" folHlink="folHlink"/>
  <p:sldLayoutIdLst>
    <p:sldLayoutId id="2147483667"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1" charset="0"/>
        </a:defRPr>
      </a:lvl2pPr>
      <a:lvl3pPr algn="ctr" rtl="0" fontAlgn="base">
        <a:spcBef>
          <a:spcPct val="0"/>
        </a:spcBef>
        <a:spcAft>
          <a:spcPct val="0"/>
        </a:spcAft>
        <a:defRPr sz="4400">
          <a:solidFill>
            <a:schemeClr val="tx2"/>
          </a:solidFill>
          <a:latin typeface="Arial" pitchFamily="1" charset="0"/>
        </a:defRPr>
      </a:lvl3pPr>
      <a:lvl4pPr algn="ctr" rtl="0" fontAlgn="base">
        <a:spcBef>
          <a:spcPct val="0"/>
        </a:spcBef>
        <a:spcAft>
          <a:spcPct val="0"/>
        </a:spcAft>
        <a:defRPr sz="4400">
          <a:solidFill>
            <a:schemeClr val="tx2"/>
          </a:solidFill>
          <a:latin typeface="Arial" pitchFamily="1" charset="0"/>
        </a:defRPr>
      </a:lvl4pPr>
      <a:lvl5pPr algn="ctr" rtl="0" fontAlgn="base">
        <a:spcBef>
          <a:spcPct val="0"/>
        </a:spcBef>
        <a:spcAft>
          <a:spcPct val="0"/>
        </a:spcAft>
        <a:defRPr sz="4400">
          <a:solidFill>
            <a:schemeClr val="tx2"/>
          </a:solidFill>
          <a:latin typeface="Arial" pitchFamily="1" charset="0"/>
        </a:defRPr>
      </a:lvl5pPr>
      <a:lvl6pPr marL="457200" algn="ctr" rtl="0" fontAlgn="base">
        <a:spcBef>
          <a:spcPct val="0"/>
        </a:spcBef>
        <a:spcAft>
          <a:spcPct val="0"/>
        </a:spcAft>
        <a:defRPr sz="4400">
          <a:solidFill>
            <a:schemeClr val="tx2"/>
          </a:solidFill>
          <a:latin typeface="Arial" pitchFamily="1" charset="0"/>
        </a:defRPr>
      </a:lvl6pPr>
      <a:lvl7pPr marL="914400" algn="ctr" rtl="0" fontAlgn="base">
        <a:spcBef>
          <a:spcPct val="0"/>
        </a:spcBef>
        <a:spcAft>
          <a:spcPct val="0"/>
        </a:spcAft>
        <a:defRPr sz="4400">
          <a:solidFill>
            <a:schemeClr val="tx2"/>
          </a:solidFill>
          <a:latin typeface="Arial" pitchFamily="1" charset="0"/>
        </a:defRPr>
      </a:lvl7pPr>
      <a:lvl8pPr marL="1371600" algn="ctr" rtl="0" fontAlgn="base">
        <a:spcBef>
          <a:spcPct val="0"/>
        </a:spcBef>
        <a:spcAft>
          <a:spcPct val="0"/>
        </a:spcAft>
        <a:defRPr sz="4400">
          <a:solidFill>
            <a:schemeClr val="tx2"/>
          </a:solidFill>
          <a:latin typeface="Arial" pitchFamily="1" charset="0"/>
        </a:defRPr>
      </a:lvl8pPr>
      <a:lvl9pPr marL="1828800" algn="ctr" rtl="0" fontAlgn="base">
        <a:spcBef>
          <a:spcPct val="0"/>
        </a:spcBef>
        <a:spcAft>
          <a:spcPct val="0"/>
        </a:spcAft>
        <a:defRPr sz="4400">
          <a:solidFill>
            <a:schemeClr val="tx2"/>
          </a:solidFill>
          <a:latin typeface="Arial" pitchFamily="1" charset="0"/>
        </a:defRPr>
      </a:lvl9pPr>
    </p:titleStyle>
    <p:bodyStyle>
      <a:lvl1pPr marL="342900" indent="-342900" algn="l" rtl="0" fontAlgn="base">
        <a:spcBef>
          <a:spcPct val="20000"/>
        </a:spcBef>
        <a:spcAft>
          <a:spcPct val="0"/>
        </a:spcAft>
        <a:buChar char="•"/>
        <a:defRPr>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ＭＳ Ｐゴシック" pitchFamily="1" charset="-128"/>
        </a:defRPr>
      </a:lvl2pPr>
      <a:lvl3pPr marL="1143000" indent="-228600" algn="l" rtl="0" fontAlgn="base">
        <a:spcBef>
          <a:spcPct val="20000"/>
        </a:spcBef>
        <a:spcAft>
          <a:spcPct val="0"/>
        </a:spcAft>
        <a:buChar char="•"/>
        <a:defRPr sz="2400">
          <a:solidFill>
            <a:schemeClr val="tx1"/>
          </a:solidFill>
          <a:latin typeface="+mn-lt"/>
          <a:ea typeface="ＭＳ Ｐゴシック" pitchFamily="1" charset="-128"/>
        </a:defRPr>
      </a:lvl3pPr>
      <a:lvl4pPr marL="1600200" indent="-228600" algn="l" rtl="0" fontAlgn="base">
        <a:spcBef>
          <a:spcPct val="20000"/>
        </a:spcBef>
        <a:spcAft>
          <a:spcPct val="0"/>
        </a:spcAft>
        <a:buChar char="–"/>
        <a:defRPr sz="2000">
          <a:solidFill>
            <a:schemeClr val="tx1"/>
          </a:solidFill>
          <a:latin typeface="+mn-lt"/>
          <a:ea typeface="ＭＳ Ｐゴシック" pitchFamily="1" charset="-128"/>
        </a:defRPr>
      </a:lvl4pPr>
      <a:lvl5pPr marL="2057400" indent="-228600" algn="l" rtl="0" fontAlgn="base">
        <a:spcBef>
          <a:spcPct val="20000"/>
        </a:spcBef>
        <a:spcAft>
          <a:spcPct val="0"/>
        </a:spcAft>
        <a:buChar char="»"/>
        <a:defRPr sz="2000">
          <a:solidFill>
            <a:schemeClr val="tx1"/>
          </a:solidFill>
          <a:latin typeface="+mn-lt"/>
          <a:ea typeface="ＭＳ Ｐゴシック" pitchFamily="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a:solidFill>
                  <a:schemeClr val="tx1"/>
                </a:solidFill>
              </a:defRPr>
            </a:lvl1pPr>
          </a:lstStyle>
          <a:p>
            <a:pPr defTabSz="914400">
              <a:defRPr/>
            </a:pPr>
            <a:r>
              <a:rPr lang="en-US" sz="1200">
                <a:solidFill>
                  <a:srgbClr val="000000"/>
                </a:solidFill>
                <a:latin typeface="Arial" pitchFamily="1" charset="0"/>
                <a:cs typeface="+mn-cs"/>
                <a:sym typeface="Arial" pitchFamily="1" charset="0"/>
              </a:rPr>
              <a:t>© 2009 W.W. Norton &amp; Company, Inc. DISCOVER BIOLOGY 4/e</a:t>
            </a:r>
          </a:p>
        </p:txBody>
      </p:sp>
      <p:sp>
        <p:nvSpPr>
          <p:cNvPr id="409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solidFill>
                  <a:schemeClr val="tx1"/>
                </a:solidFill>
                <a:latin typeface="Arial Black" pitchFamily="1" charset="0"/>
              </a:defRPr>
            </a:lvl1pPr>
          </a:lstStyle>
          <a:p>
            <a:pPr defTabSz="914400">
              <a:defRPr/>
            </a:pPr>
            <a:fld id="{13B61892-B843-7E4B-B0C7-720497D67CE6}" type="slidenum">
              <a:rPr lang="en-US" sz="1200">
                <a:solidFill>
                  <a:srgbClr val="000000"/>
                </a:solidFill>
                <a:cs typeface="+mn-cs"/>
                <a:sym typeface="Arial" pitchFamily="1" charset="0"/>
              </a:rPr>
              <a:pPr defTabSz="914400">
                <a:defRPr/>
              </a:pPr>
              <a:t>‹#›</a:t>
            </a:fld>
            <a:endParaRPr lang="en-US" sz="1200">
              <a:solidFill>
                <a:srgbClr val="000000"/>
              </a:solidFill>
              <a:cs typeface="+mn-cs"/>
              <a:sym typeface="Arial" pitchFamily="1" charset="0"/>
            </a:endParaRPr>
          </a:p>
        </p:txBody>
      </p:sp>
      <p:grpSp>
        <p:nvGrpSpPr>
          <p:cNvPr id="2" name="Group 4"/>
          <p:cNvGrpSpPr>
            <a:grpSpLocks/>
          </p:cNvGrpSpPr>
          <p:nvPr/>
        </p:nvGrpSpPr>
        <p:grpSpPr bwMode="auto">
          <a:xfrm>
            <a:off x="0" y="0"/>
            <a:ext cx="9144000" cy="546100"/>
            <a:chOff x="0" y="0"/>
            <a:chExt cx="5760" cy="344"/>
          </a:xfrm>
        </p:grpSpPr>
        <p:sp>
          <p:nvSpPr>
            <p:cNvPr id="410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defTabSz="914400">
                <a:defRPr/>
              </a:pPr>
              <a:endParaRPr lang="en-US" sz="2400" dirty="0">
                <a:solidFill>
                  <a:srgbClr val="000000"/>
                </a:solidFill>
                <a:latin typeface="Times New Roman" pitchFamily="124" charset="0"/>
                <a:cs typeface="+mn-cs"/>
                <a:sym typeface="Arial" charset="0"/>
              </a:endParaRPr>
            </a:p>
          </p:txBody>
        </p:sp>
        <p:sp>
          <p:nvSpPr>
            <p:cNvPr id="410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defTabSz="914400">
                <a:defRPr/>
              </a:pPr>
              <a:endParaRPr lang="en-US" sz="2400" dirty="0">
                <a:solidFill>
                  <a:srgbClr val="000000"/>
                </a:solidFill>
                <a:latin typeface="Times New Roman" pitchFamily="124" charset="0"/>
                <a:cs typeface="+mn-cs"/>
                <a:sym typeface="Arial" charset="0"/>
              </a:endParaRPr>
            </a:p>
          </p:txBody>
        </p:sp>
        <p:sp>
          <p:nvSpPr>
            <p:cNvPr id="410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defTabSz="914400">
                <a:defRPr/>
              </a:pPr>
              <a:endParaRPr lang="en-US" dirty="0">
                <a:solidFill>
                  <a:srgbClr val="84B43A"/>
                </a:solidFill>
                <a:cs typeface="+mn-cs"/>
                <a:sym typeface="Arial" charset="0"/>
              </a:endParaRPr>
            </a:p>
          </p:txBody>
        </p:sp>
        <p:sp>
          <p:nvSpPr>
            <p:cNvPr id="410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defTabSz="914400">
                <a:defRPr/>
              </a:pPr>
              <a:endParaRPr lang="en-US" dirty="0">
                <a:solidFill>
                  <a:srgbClr val="84B43A"/>
                </a:solidFill>
                <a:cs typeface="+mn-cs"/>
                <a:sym typeface="Arial" charset="0"/>
              </a:endParaRPr>
            </a:p>
          </p:txBody>
        </p:sp>
        <p:sp>
          <p:nvSpPr>
            <p:cNvPr id="410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defTabSz="914400">
                <a:defRPr/>
              </a:pPr>
              <a:endParaRPr lang="en-US" dirty="0">
                <a:solidFill>
                  <a:srgbClr val="1F431F"/>
                </a:solidFill>
                <a:cs typeface="+mn-cs"/>
                <a:sym typeface="Arial" charset="0"/>
              </a:endParaRPr>
            </a:p>
          </p:txBody>
        </p:sp>
        <p:sp>
          <p:nvSpPr>
            <p:cNvPr id="410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defTabSz="914400">
                <a:defRPr/>
              </a:pPr>
              <a:endParaRPr lang="en-US" dirty="0">
                <a:solidFill>
                  <a:srgbClr val="84B43A"/>
                </a:solidFill>
                <a:cs typeface="+mn-cs"/>
                <a:sym typeface="Arial" charset="0"/>
              </a:endParaRPr>
            </a:p>
          </p:txBody>
        </p:sp>
        <p:sp>
          <p:nvSpPr>
            <p:cNvPr id="410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defTabSz="914400">
                <a:defRPr/>
              </a:pPr>
              <a:endParaRPr lang="en-US" sz="2400" dirty="0">
                <a:solidFill>
                  <a:srgbClr val="000000"/>
                </a:solidFill>
                <a:latin typeface="Times New Roman" pitchFamily="124" charset="0"/>
                <a:cs typeface="+mn-cs"/>
                <a:sym typeface="Arial" charset="0"/>
              </a:endParaRPr>
            </a:p>
          </p:txBody>
        </p:sp>
        <p:sp>
          <p:nvSpPr>
            <p:cNvPr id="410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defTabSz="914400">
                <a:defRPr/>
              </a:pPr>
              <a:endParaRPr lang="en-US" dirty="0">
                <a:solidFill>
                  <a:srgbClr val="1F431F"/>
                </a:solidFill>
                <a:cs typeface="+mn-cs"/>
                <a:sym typeface="Arial" charset="0"/>
              </a:endParaRPr>
            </a:p>
          </p:txBody>
        </p:sp>
        <p:sp>
          <p:nvSpPr>
            <p:cNvPr id="410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defTabSz="914400">
                <a:defRPr/>
              </a:pPr>
              <a:endParaRPr lang="en-US" dirty="0">
                <a:solidFill>
                  <a:srgbClr val="1F431F"/>
                </a:solidFill>
                <a:cs typeface="+mn-cs"/>
                <a:sym typeface="Arial" charset="0"/>
              </a:endParaRPr>
            </a:p>
          </p:txBody>
        </p:sp>
      </p:grpSp>
      <p:sp>
        <p:nvSpPr>
          <p:cNvPr id="13317"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8"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1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solidFill>
                  <a:schemeClr val="tx1"/>
                </a:solidFill>
                <a:latin typeface="Arial" charset="0"/>
                <a:sym typeface="Arial" charset="0"/>
              </a:defRPr>
            </a:lvl1pPr>
          </a:lstStyle>
          <a:p>
            <a:pPr defTabSz="914400">
              <a:defRPr/>
            </a:pPr>
            <a:endParaRPr lang="en-US">
              <a:solidFill>
                <a:srgbClr val="000000"/>
              </a:solidFill>
              <a:cs typeface="+mn-cs"/>
            </a:endParaRPr>
          </a:p>
        </p:txBody>
      </p:sp>
    </p:spTree>
  </p:cSld>
  <p:clrMap bg1="lt1" tx1="dk1" bg2="lt2" tx2="dk2" accent1="accent1" accent2="accent2" accent3="accent3" accent4="accent4" accent5="accent5" accent6="accent6" hlink="hlink" folHlink="folHlink"/>
  <p:sldLayoutIdLst>
    <p:sldLayoutId id="2147483669" r:id="rId1"/>
  </p:sldLayoutIdLst>
  <p:hf hdr="0" dt="0"/>
  <p:txStyles>
    <p:titleStyle>
      <a:lvl1pPr algn="l" rtl="0" eaLnBrk="0" fontAlgn="base" hangingPunct="0">
        <a:spcBef>
          <a:spcPct val="0"/>
        </a:spcBef>
        <a:spcAft>
          <a:spcPct val="0"/>
        </a:spcAft>
        <a:defRPr sz="4400">
          <a:solidFill>
            <a:schemeClr val="tx1"/>
          </a:solidFill>
          <a:latin typeface="+mj-lt"/>
          <a:ea typeface="ＭＳ Ｐゴシック" pitchFamily="1" charset="-128"/>
          <a:cs typeface="ＭＳ Ｐゴシック" pitchFamily="1" charset="-128"/>
        </a:defRPr>
      </a:lvl1pPr>
      <a:lvl2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2pPr>
      <a:lvl3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3pPr>
      <a:lvl4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4pPr>
      <a:lvl5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1" charset="2"/>
        <a:buChar char="n"/>
        <a:defRPr sz="3200">
          <a:solidFill>
            <a:schemeClr val="tx1"/>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lr>
          <a:schemeClr val="accent2"/>
        </a:buClr>
        <a:buSzPct val="80000"/>
        <a:buFont typeface="Wingdings" pitchFamily="1" charset="2"/>
        <a:buChar char="¨"/>
        <a:defRPr sz="2800">
          <a:solidFill>
            <a:schemeClr val="tx1"/>
          </a:solidFill>
          <a:latin typeface="+mn-lt"/>
          <a:ea typeface="ＭＳ Ｐゴシック" pitchFamily="1" charset="-128"/>
        </a:defRPr>
      </a:lvl2pPr>
      <a:lvl3pPr marL="1143000" indent="-228600" algn="l" rtl="0" eaLnBrk="0" fontAlgn="base" hangingPunct="0">
        <a:spcBef>
          <a:spcPct val="20000"/>
        </a:spcBef>
        <a:spcAft>
          <a:spcPct val="0"/>
        </a:spcAft>
        <a:buClr>
          <a:schemeClr val="bg2"/>
        </a:buClr>
        <a:buSzPct val="65000"/>
        <a:buFont typeface="Wingdings" pitchFamily="1" charset="2"/>
        <a:buChar char="n"/>
        <a:defRPr sz="2400">
          <a:solidFill>
            <a:schemeClr val="tx1"/>
          </a:solidFill>
          <a:latin typeface="+mn-lt"/>
          <a:ea typeface="ＭＳ Ｐゴシック" pitchFamily="1" charset="-128"/>
        </a:defRPr>
      </a:lvl3pPr>
      <a:lvl4pPr marL="1600200" indent="-228600" algn="l" rtl="0" eaLnBrk="0" fontAlgn="base" hangingPunct="0">
        <a:spcBef>
          <a:spcPct val="20000"/>
        </a:spcBef>
        <a:spcAft>
          <a:spcPct val="0"/>
        </a:spcAft>
        <a:buClr>
          <a:schemeClr val="accent2"/>
        </a:buClr>
        <a:buSzPct val="70000"/>
        <a:buFont typeface="Wingdings" pitchFamily="1" charset="2"/>
        <a:buChar char="¨"/>
        <a:defRPr sz="2000">
          <a:solidFill>
            <a:schemeClr val="tx1"/>
          </a:solidFill>
          <a:latin typeface="+mn-lt"/>
          <a:ea typeface="ＭＳ Ｐゴシック" pitchFamily="1" charset="-128"/>
        </a:defRPr>
      </a:lvl4pPr>
      <a:lvl5pPr marL="2057400" indent="-228600" algn="l" rtl="0" eaLnBrk="0" fontAlgn="base" hangingPunct="0">
        <a:spcBef>
          <a:spcPct val="20000"/>
        </a:spcBef>
        <a:spcAft>
          <a:spcPct val="0"/>
        </a:spcAft>
        <a:buClr>
          <a:schemeClr val="bg2"/>
        </a:buClr>
        <a:buFont typeface="Wingdings" pitchFamily="1" charset="2"/>
        <a:buChar char="§"/>
        <a:defRPr sz="2000">
          <a:solidFill>
            <a:schemeClr val="tx1"/>
          </a:solidFill>
          <a:latin typeface="+mn-lt"/>
          <a:ea typeface="ＭＳ Ｐゴシック" pitchFamily="1" charset="-128"/>
        </a:defRPr>
      </a:lvl5pPr>
      <a:lvl6pPr marL="2514600" indent="-228600" algn="l" rtl="0" fontAlgn="base">
        <a:spcBef>
          <a:spcPct val="20000"/>
        </a:spcBef>
        <a:spcAft>
          <a:spcPct val="0"/>
        </a:spcAft>
        <a:buClr>
          <a:schemeClr val="bg2"/>
        </a:buClr>
        <a:buFont typeface="Wingdings"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chemeClr val="tx1"/>
                </a:solidFill>
              </a:defRPr>
            </a:lvl1pPr>
          </a:lstStyle>
          <a:p>
            <a:pPr defTabSz="914400">
              <a:defRPr/>
            </a:pPr>
            <a:r>
              <a:rPr lang="en-US">
                <a:solidFill>
                  <a:srgbClr val="000000"/>
                </a:solidFill>
                <a:latin typeface="Arial" pitchFamily="1" charset="0"/>
                <a:cs typeface="+mn-cs"/>
                <a:sym typeface="Arial" pitchFamily="1" charset="0"/>
              </a:rPr>
              <a:t>© 2009 W.W. Norton &amp; Company, Inc. DISCOVER BIOLOGY 4/e</a:t>
            </a:r>
          </a:p>
        </p:txBody>
      </p:sp>
      <p:sp>
        <p:nvSpPr>
          <p:cNvPr id="409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Black" pitchFamily="1" charset="0"/>
              </a:defRPr>
            </a:lvl1pPr>
          </a:lstStyle>
          <a:p>
            <a:pPr defTabSz="914400">
              <a:defRPr/>
            </a:pPr>
            <a:fld id="{76687FA4-B68D-2E48-B3F9-4890BE9E533A}" type="slidenum">
              <a:rPr lang="en-US">
                <a:solidFill>
                  <a:srgbClr val="000000"/>
                </a:solidFill>
                <a:cs typeface="+mn-cs"/>
                <a:sym typeface="Arial" pitchFamily="1" charset="0"/>
              </a:rPr>
              <a:pPr defTabSz="914400">
                <a:defRPr/>
              </a:pPr>
              <a:t>‹#›</a:t>
            </a:fld>
            <a:endParaRPr lang="en-US">
              <a:solidFill>
                <a:srgbClr val="000000"/>
              </a:solidFill>
              <a:cs typeface="+mn-cs"/>
              <a:sym typeface="Arial" pitchFamily="1" charset="0"/>
            </a:endParaRPr>
          </a:p>
        </p:txBody>
      </p:sp>
      <p:grpSp>
        <p:nvGrpSpPr>
          <p:cNvPr id="2" name="Group 4"/>
          <p:cNvGrpSpPr>
            <a:grpSpLocks/>
          </p:cNvGrpSpPr>
          <p:nvPr/>
        </p:nvGrpSpPr>
        <p:grpSpPr bwMode="auto">
          <a:xfrm>
            <a:off x="0" y="0"/>
            <a:ext cx="9144000" cy="546100"/>
            <a:chOff x="0" y="0"/>
            <a:chExt cx="5760" cy="344"/>
          </a:xfrm>
        </p:grpSpPr>
        <p:sp>
          <p:nvSpPr>
            <p:cNvPr id="410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defTabSz="914400">
                <a:defRPr/>
              </a:pPr>
              <a:endParaRPr lang="en-US" sz="2400" dirty="0">
                <a:solidFill>
                  <a:srgbClr val="000000"/>
                </a:solidFill>
                <a:latin typeface="Times New Roman" pitchFamily="124" charset="0"/>
                <a:cs typeface="+mn-cs"/>
                <a:sym typeface="Arial" charset="0"/>
              </a:endParaRPr>
            </a:p>
          </p:txBody>
        </p:sp>
        <p:sp>
          <p:nvSpPr>
            <p:cNvPr id="410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defTabSz="914400">
                <a:defRPr/>
              </a:pPr>
              <a:endParaRPr lang="en-US" sz="2400" dirty="0">
                <a:solidFill>
                  <a:srgbClr val="000000"/>
                </a:solidFill>
                <a:latin typeface="Times New Roman" pitchFamily="124" charset="0"/>
                <a:cs typeface="+mn-cs"/>
                <a:sym typeface="Arial" charset="0"/>
              </a:endParaRPr>
            </a:p>
          </p:txBody>
        </p:sp>
        <p:sp>
          <p:nvSpPr>
            <p:cNvPr id="410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defTabSz="914400">
                <a:defRPr/>
              </a:pPr>
              <a:endParaRPr lang="en-US" dirty="0">
                <a:solidFill>
                  <a:srgbClr val="84B43A"/>
                </a:solidFill>
                <a:cs typeface="+mn-cs"/>
                <a:sym typeface="Arial" charset="0"/>
              </a:endParaRPr>
            </a:p>
          </p:txBody>
        </p:sp>
        <p:sp>
          <p:nvSpPr>
            <p:cNvPr id="410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defTabSz="914400">
                <a:defRPr/>
              </a:pPr>
              <a:endParaRPr lang="en-US" dirty="0">
                <a:solidFill>
                  <a:srgbClr val="84B43A"/>
                </a:solidFill>
                <a:cs typeface="+mn-cs"/>
                <a:sym typeface="Arial" charset="0"/>
              </a:endParaRPr>
            </a:p>
          </p:txBody>
        </p:sp>
        <p:sp>
          <p:nvSpPr>
            <p:cNvPr id="410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defTabSz="914400">
                <a:defRPr/>
              </a:pPr>
              <a:endParaRPr lang="en-US" dirty="0">
                <a:solidFill>
                  <a:srgbClr val="1F431F"/>
                </a:solidFill>
                <a:cs typeface="+mn-cs"/>
                <a:sym typeface="Arial" charset="0"/>
              </a:endParaRPr>
            </a:p>
          </p:txBody>
        </p:sp>
        <p:sp>
          <p:nvSpPr>
            <p:cNvPr id="410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defTabSz="914400">
                <a:defRPr/>
              </a:pPr>
              <a:endParaRPr lang="en-US" dirty="0">
                <a:solidFill>
                  <a:srgbClr val="84B43A"/>
                </a:solidFill>
                <a:cs typeface="+mn-cs"/>
                <a:sym typeface="Arial" charset="0"/>
              </a:endParaRPr>
            </a:p>
          </p:txBody>
        </p:sp>
        <p:sp>
          <p:nvSpPr>
            <p:cNvPr id="410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defTabSz="914400">
                <a:defRPr/>
              </a:pPr>
              <a:endParaRPr lang="en-US" sz="2400" dirty="0">
                <a:solidFill>
                  <a:srgbClr val="000000"/>
                </a:solidFill>
                <a:latin typeface="Times New Roman" pitchFamily="124" charset="0"/>
                <a:cs typeface="+mn-cs"/>
                <a:sym typeface="Arial" charset="0"/>
              </a:endParaRPr>
            </a:p>
          </p:txBody>
        </p:sp>
        <p:sp>
          <p:nvSpPr>
            <p:cNvPr id="410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defTabSz="914400">
                <a:defRPr/>
              </a:pPr>
              <a:endParaRPr lang="en-US" dirty="0">
                <a:solidFill>
                  <a:srgbClr val="1F431F"/>
                </a:solidFill>
                <a:cs typeface="+mn-cs"/>
                <a:sym typeface="Arial" charset="0"/>
              </a:endParaRPr>
            </a:p>
          </p:txBody>
        </p:sp>
        <p:sp>
          <p:nvSpPr>
            <p:cNvPr id="410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defTabSz="914400">
                <a:defRPr/>
              </a:pPr>
              <a:endParaRPr lang="en-US" dirty="0">
                <a:solidFill>
                  <a:srgbClr val="1F431F"/>
                </a:solidFill>
                <a:cs typeface="+mn-cs"/>
                <a:sym typeface="Arial" charset="0"/>
              </a:endParaRPr>
            </a:p>
          </p:txBody>
        </p:sp>
      </p:grpSp>
      <p:sp>
        <p:nvSpPr>
          <p:cNvPr id="13317"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8"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1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solidFill>
                  <a:schemeClr val="tx1"/>
                </a:solidFill>
                <a:latin typeface="Arial" charset="0"/>
                <a:sym typeface="Arial" charset="0"/>
              </a:defRPr>
            </a:lvl1pPr>
          </a:lstStyle>
          <a:p>
            <a:pPr defTabSz="914400">
              <a:defRPr/>
            </a:pPr>
            <a:endParaRPr lang="en-US">
              <a:solidFill>
                <a:srgbClr val="000000"/>
              </a:solidFill>
              <a:cs typeface="+mn-cs"/>
            </a:endParaRPr>
          </a:p>
        </p:txBody>
      </p:sp>
    </p:spTree>
  </p:cSld>
  <p:clrMap bg1="lt1" tx1="dk1" bg2="lt2" tx2="dk2" accent1="accent1" accent2="accent2" accent3="accent3" accent4="accent4" accent5="accent5" accent6="accent6" hlink="hlink" folHlink="folHlink"/>
  <p:sldLayoutIdLst>
    <p:sldLayoutId id="2147483671" r:id="rId1"/>
  </p:sldLayoutIdLst>
  <p:hf hdr="0" dt="0"/>
  <p:txStyles>
    <p:titleStyle>
      <a:lvl1pPr algn="l" rtl="0" eaLnBrk="0" fontAlgn="base" hangingPunct="0">
        <a:spcBef>
          <a:spcPct val="0"/>
        </a:spcBef>
        <a:spcAft>
          <a:spcPct val="0"/>
        </a:spcAft>
        <a:defRPr sz="4400">
          <a:solidFill>
            <a:schemeClr val="tx1"/>
          </a:solidFill>
          <a:latin typeface="+mj-lt"/>
          <a:ea typeface="ＭＳ Ｐゴシック" pitchFamily="1" charset="-128"/>
          <a:cs typeface="ＭＳ Ｐゴシック" pitchFamily="1" charset="-128"/>
        </a:defRPr>
      </a:lvl1pPr>
      <a:lvl2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2pPr>
      <a:lvl3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3pPr>
      <a:lvl4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4pPr>
      <a:lvl5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1" charset="2"/>
        <a:buChar char="n"/>
        <a:defRPr sz="3200">
          <a:solidFill>
            <a:schemeClr val="tx1"/>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lr>
          <a:schemeClr val="accent2"/>
        </a:buClr>
        <a:buSzPct val="80000"/>
        <a:buFont typeface="Wingdings" pitchFamily="1" charset="2"/>
        <a:buChar char="¨"/>
        <a:defRPr sz="2800">
          <a:solidFill>
            <a:schemeClr val="tx1"/>
          </a:solidFill>
          <a:latin typeface="+mn-lt"/>
          <a:ea typeface="ＭＳ Ｐゴシック" pitchFamily="1" charset="-128"/>
        </a:defRPr>
      </a:lvl2pPr>
      <a:lvl3pPr marL="1143000" indent="-228600" algn="l" rtl="0" eaLnBrk="0" fontAlgn="base" hangingPunct="0">
        <a:spcBef>
          <a:spcPct val="20000"/>
        </a:spcBef>
        <a:spcAft>
          <a:spcPct val="0"/>
        </a:spcAft>
        <a:buClr>
          <a:schemeClr val="bg2"/>
        </a:buClr>
        <a:buSzPct val="65000"/>
        <a:buFont typeface="Wingdings" pitchFamily="1" charset="2"/>
        <a:buChar char="n"/>
        <a:defRPr sz="2400">
          <a:solidFill>
            <a:schemeClr val="tx1"/>
          </a:solidFill>
          <a:latin typeface="+mn-lt"/>
          <a:ea typeface="ＭＳ Ｐゴシック" pitchFamily="1" charset="-128"/>
        </a:defRPr>
      </a:lvl3pPr>
      <a:lvl4pPr marL="1600200" indent="-228600" algn="l" rtl="0" eaLnBrk="0" fontAlgn="base" hangingPunct="0">
        <a:spcBef>
          <a:spcPct val="20000"/>
        </a:spcBef>
        <a:spcAft>
          <a:spcPct val="0"/>
        </a:spcAft>
        <a:buClr>
          <a:schemeClr val="accent2"/>
        </a:buClr>
        <a:buSzPct val="70000"/>
        <a:buFont typeface="Wingdings" pitchFamily="1" charset="2"/>
        <a:buChar char="¨"/>
        <a:defRPr sz="2000">
          <a:solidFill>
            <a:schemeClr val="tx1"/>
          </a:solidFill>
          <a:latin typeface="+mn-lt"/>
          <a:ea typeface="ＭＳ Ｐゴシック" pitchFamily="1" charset="-128"/>
        </a:defRPr>
      </a:lvl4pPr>
      <a:lvl5pPr marL="2057400" indent="-228600" algn="l" rtl="0" eaLnBrk="0" fontAlgn="base" hangingPunct="0">
        <a:spcBef>
          <a:spcPct val="20000"/>
        </a:spcBef>
        <a:spcAft>
          <a:spcPct val="0"/>
        </a:spcAft>
        <a:buClr>
          <a:schemeClr val="bg2"/>
        </a:buClr>
        <a:buFont typeface="Wingdings" pitchFamily="1" charset="2"/>
        <a:buChar char="§"/>
        <a:defRPr sz="2000">
          <a:solidFill>
            <a:schemeClr val="tx1"/>
          </a:solidFill>
          <a:latin typeface="+mn-lt"/>
          <a:ea typeface="ＭＳ Ｐゴシック" pitchFamily="1" charset="-128"/>
        </a:defRPr>
      </a:lvl5pPr>
      <a:lvl6pPr marL="2514600" indent="-228600" algn="l" rtl="0" fontAlgn="base">
        <a:spcBef>
          <a:spcPct val="20000"/>
        </a:spcBef>
        <a:spcAft>
          <a:spcPct val="0"/>
        </a:spcAft>
        <a:buClr>
          <a:schemeClr val="bg2"/>
        </a:buClr>
        <a:buFont typeface="Wingdings"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defTabSz="914400" eaLnBrk="0" hangingPunct="0"/>
            <a:endParaRPr lang="en-US">
              <a:solidFill>
                <a:srgbClr val="000000"/>
              </a:solidFill>
              <a:latin typeface="Verdana" pitchFamily="1" charset="0"/>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defTabSz="914400" eaLnBrk="0" hangingPunct="0"/>
            <a:endParaRPr lang="en-US">
              <a:solidFill>
                <a:srgbClr val="000000"/>
              </a:solidFill>
              <a:latin typeface="Verdana" pitchFamily="1" charset="0"/>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eaLnBrk="0" hangingPunct="0"/>
            <a:fld id="{08D017C9-C320-464D-AEE8-E0D3FF6D640D}" type="slidenum">
              <a:rPr lang="en-US">
                <a:solidFill>
                  <a:srgbClr val="000000"/>
                </a:solidFill>
                <a:latin typeface="Verdana" pitchFamily="1" charset="0"/>
                <a:cs typeface="+mn-cs"/>
              </a:rPr>
              <a:pPr defTabSz="914400" eaLnBrk="0" hangingPunct="0"/>
              <a:t>‹#›</a:t>
            </a:fld>
            <a:endParaRPr lang="en-US">
              <a:solidFill>
                <a:srgbClr val="000000"/>
              </a:solidFill>
              <a:latin typeface="Verdana" pitchFamily="1" charset="0"/>
              <a:cs typeface="+mn-cs"/>
            </a:endParaRPr>
          </a:p>
        </p:txBody>
      </p:sp>
    </p:spTree>
  </p:cSld>
  <p:clrMap bg1="lt1" tx1="dk1" bg2="lt2" tx2="dk2" accent1="accent1" accent2="accent2" accent3="accent3" accent4="accent4" accent5="accent5" accent6="accent6" hlink="hlink" folHlink="folHlink"/>
  <p:sldLayoutIdLst>
    <p:sldLayoutId id="2147483673"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1" charset="0"/>
        </a:defRPr>
      </a:lvl2pPr>
      <a:lvl3pPr algn="ctr" rtl="0" fontAlgn="base">
        <a:spcBef>
          <a:spcPct val="0"/>
        </a:spcBef>
        <a:spcAft>
          <a:spcPct val="0"/>
        </a:spcAft>
        <a:defRPr sz="4400">
          <a:solidFill>
            <a:schemeClr val="tx2"/>
          </a:solidFill>
          <a:latin typeface="Arial" pitchFamily="1" charset="0"/>
        </a:defRPr>
      </a:lvl3pPr>
      <a:lvl4pPr algn="ctr" rtl="0" fontAlgn="base">
        <a:spcBef>
          <a:spcPct val="0"/>
        </a:spcBef>
        <a:spcAft>
          <a:spcPct val="0"/>
        </a:spcAft>
        <a:defRPr sz="4400">
          <a:solidFill>
            <a:schemeClr val="tx2"/>
          </a:solidFill>
          <a:latin typeface="Arial" pitchFamily="1" charset="0"/>
        </a:defRPr>
      </a:lvl4pPr>
      <a:lvl5pPr algn="ctr" rtl="0" fontAlgn="base">
        <a:spcBef>
          <a:spcPct val="0"/>
        </a:spcBef>
        <a:spcAft>
          <a:spcPct val="0"/>
        </a:spcAft>
        <a:defRPr sz="4400">
          <a:solidFill>
            <a:schemeClr val="tx2"/>
          </a:solidFill>
          <a:latin typeface="Arial" pitchFamily="1" charset="0"/>
        </a:defRPr>
      </a:lvl5pPr>
      <a:lvl6pPr marL="457200" algn="ctr" rtl="0" fontAlgn="base">
        <a:spcBef>
          <a:spcPct val="0"/>
        </a:spcBef>
        <a:spcAft>
          <a:spcPct val="0"/>
        </a:spcAft>
        <a:defRPr sz="4400">
          <a:solidFill>
            <a:schemeClr val="tx2"/>
          </a:solidFill>
          <a:latin typeface="Arial" pitchFamily="1" charset="0"/>
        </a:defRPr>
      </a:lvl6pPr>
      <a:lvl7pPr marL="914400" algn="ctr" rtl="0" fontAlgn="base">
        <a:spcBef>
          <a:spcPct val="0"/>
        </a:spcBef>
        <a:spcAft>
          <a:spcPct val="0"/>
        </a:spcAft>
        <a:defRPr sz="4400">
          <a:solidFill>
            <a:schemeClr val="tx2"/>
          </a:solidFill>
          <a:latin typeface="Arial" pitchFamily="1" charset="0"/>
        </a:defRPr>
      </a:lvl7pPr>
      <a:lvl8pPr marL="1371600" algn="ctr" rtl="0" fontAlgn="base">
        <a:spcBef>
          <a:spcPct val="0"/>
        </a:spcBef>
        <a:spcAft>
          <a:spcPct val="0"/>
        </a:spcAft>
        <a:defRPr sz="4400">
          <a:solidFill>
            <a:schemeClr val="tx2"/>
          </a:solidFill>
          <a:latin typeface="Arial" pitchFamily="1" charset="0"/>
        </a:defRPr>
      </a:lvl8pPr>
      <a:lvl9pPr marL="1828800" algn="ctr" rtl="0" fontAlgn="base">
        <a:spcBef>
          <a:spcPct val="0"/>
        </a:spcBef>
        <a:spcAft>
          <a:spcPct val="0"/>
        </a:spcAft>
        <a:defRPr sz="4400">
          <a:solidFill>
            <a:schemeClr val="tx2"/>
          </a:solidFill>
          <a:latin typeface="Arial" pitchFamily="1" charset="0"/>
        </a:defRPr>
      </a:lvl9pPr>
    </p:titleStyle>
    <p:bodyStyle>
      <a:lvl1pPr marL="342900" indent="-342900" algn="l" rtl="0" fontAlgn="base">
        <a:spcBef>
          <a:spcPct val="20000"/>
        </a:spcBef>
        <a:spcAft>
          <a:spcPct val="0"/>
        </a:spcAft>
        <a:buChar char="•"/>
        <a:defRPr>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ＭＳ Ｐゴシック" pitchFamily="1" charset="-128"/>
        </a:defRPr>
      </a:lvl2pPr>
      <a:lvl3pPr marL="1143000" indent="-228600" algn="l" rtl="0" fontAlgn="base">
        <a:spcBef>
          <a:spcPct val="20000"/>
        </a:spcBef>
        <a:spcAft>
          <a:spcPct val="0"/>
        </a:spcAft>
        <a:buChar char="•"/>
        <a:defRPr sz="2400">
          <a:solidFill>
            <a:schemeClr val="tx1"/>
          </a:solidFill>
          <a:latin typeface="+mn-lt"/>
          <a:ea typeface="ＭＳ Ｐゴシック" pitchFamily="1" charset="-128"/>
        </a:defRPr>
      </a:lvl3pPr>
      <a:lvl4pPr marL="1600200" indent="-228600" algn="l" rtl="0" fontAlgn="base">
        <a:spcBef>
          <a:spcPct val="20000"/>
        </a:spcBef>
        <a:spcAft>
          <a:spcPct val="0"/>
        </a:spcAft>
        <a:buChar char="–"/>
        <a:defRPr sz="2000">
          <a:solidFill>
            <a:schemeClr val="tx1"/>
          </a:solidFill>
          <a:latin typeface="+mn-lt"/>
          <a:ea typeface="ＭＳ Ｐゴシック" pitchFamily="1" charset="-128"/>
        </a:defRPr>
      </a:lvl4pPr>
      <a:lvl5pPr marL="2057400" indent="-228600" algn="l" rtl="0" fontAlgn="base">
        <a:spcBef>
          <a:spcPct val="20000"/>
        </a:spcBef>
        <a:spcAft>
          <a:spcPct val="0"/>
        </a:spcAft>
        <a:buChar char="»"/>
        <a:defRPr sz="2000">
          <a:solidFill>
            <a:schemeClr val="tx1"/>
          </a:solidFill>
          <a:latin typeface="+mn-lt"/>
          <a:ea typeface="ＭＳ Ｐゴシック" pitchFamily="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 Id="rId3"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4.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5.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16.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17.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18.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19.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20.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21.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22.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23.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24.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25.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2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3.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27.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28.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image" Target="../media/image29.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3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4.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image" Target="../media/image31.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image" Target="../media/image32.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 Id="rId3" Type="http://schemas.openxmlformats.org/officeDocument/2006/relationships/image" Target="../media/image33.jpe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 Id="rId3" Type="http://schemas.openxmlformats.org/officeDocument/2006/relationships/image" Target="../media/image34.jpe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 Id="rId3" Type="http://schemas.openxmlformats.org/officeDocument/2006/relationships/image" Target="../media/image35.jpe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5.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0.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2.xml"/><Relationship Id="rId3" Type="http://schemas.openxmlformats.org/officeDocument/2006/relationships/image" Target="../media/image3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763588" y="1981200"/>
            <a:ext cx="7620000" cy="1752600"/>
          </a:xfrm>
          <a:effectLst>
            <a:outerShdw blurRad="25400" dist="12700" dir="2700000" algn="ctr" rotWithShape="0">
              <a:schemeClr val="tx1">
                <a:alpha val="74998"/>
              </a:schemeClr>
            </a:outerShdw>
          </a:effectLst>
        </p:spPr>
        <p:txBody>
          <a:bodyPr>
            <a:normAutofit/>
          </a:bodyPr>
          <a:lstStyle/>
          <a:p>
            <a:pPr eaLnBrk="1" hangingPunct="1">
              <a:defRPr/>
            </a:pPr>
            <a:r>
              <a:rPr lang="en-US" sz="6000" b="1">
                <a:solidFill>
                  <a:srgbClr val="E03C3C"/>
                </a:solidFill>
                <a:ea typeface="+mj-ea"/>
                <a:cs typeface="+mj-cs"/>
              </a:rPr>
              <a:t>Discover Biology</a:t>
            </a:r>
            <a:br>
              <a:rPr lang="en-US" sz="6000" b="1">
                <a:solidFill>
                  <a:srgbClr val="E03C3C"/>
                </a:solidFill>
                <a:ea typeface="+mj-ea"/>
                <a:cs typeface="+mj-cs"/>
              </a:rPr>
            </a:br>
            <a:r>
              <a:rPr lang="en-US" sz="2800" b="1">
                <a:solidFill>
                  <a:srgbClr val="E03C3C"/>
                </a:solidFill>
                <a:ea typeface="+mj-ea"/>
                <a:cs typeface="+mj-cs"/>
              </a:rPr>
              <a:t>FIFTH EDITION</a:t>
            </a:r>
            <a:endParaRPr lang="en-US" sz="4800" b="1">
              <a:ea typeface="+mj-ea"/>
              <a:cs typeface="+mj-cs"/>
            </a:endParaRPr>
          </a:p>
        </p:txBody>
      </p:sp>
      <p:sp>
        <p:nvSpPr>
          <p:cNvPr id="14339" name="Rectangle 3"/>
          <p:cNvSpPr>
            <a:spLocks noGrp="1" noChangeArrowheads="1"/>
          </p:cNvSpPr>
          <p:nvPr>
            <p:ph type="subTitle" idx="1"/>
          </p:nvPr>
        </p:nvSpPr>
        <p:spPr>
          <a:xfrm>
            <a:off x="153988" y="4114800"/>
            <a:ext cx="8839200" cy="2209800"/>
          </a:xfrm>
        </p:spPr>
        <p:txBody>
          <a:bodyPr rtlCol="0">
            <a:normAutofit/>
          </a:bodyPr>
          <a:lstStyle/>
          <a:p>
            <a:pPr eaLnBrk="1" fontAlgn="auto" hangingPunct="1">
              <a:lnSpc>
                <a:spcPct val="90000"/>
              </a:lnSpc>
              <a:spcAft>
                <a:spcPts val="0"/>
              </a:spcAft>
              <a:buFont typeface="Arial"/>
              <a:buNone/>
              <a:defRPr/>
            </a:pPr>
            <a:r>
              <a:rPr lang="en-US" sz="2800" b="1" dirty="0">
                <a:ea typeface="+mn-ea"/>
                <a:cs typeface="+mn-cs"/>
              </a:rPr>
              <a:t>CHAPTER</a:t>
            </a:r>
            <a:r>
              <a:rPr lang="en-US" sz="2800" b="1" dirty="0" smtClean="0">
                <a:ea typeface="+mn-ea"/>
                <a:cs typeface="+mn-cs"/>
              </a:rPr>
              <a:t> </a:t>
            </a:r>
            <a:r>
              <a:rPr lang="en-US" sz="2800" b="1" dirty="0" smtClean="0"/>
              <a:t>4</a:t>
            </a:r>
            <a:endParaRPr lang="en-US" sz="2800" dirty="0" smtClean="0">
              <a:ea typeface="+mn-ea"/>
              <a:cs typeface="+mn-cs"/>
            </a:endParaRPr>
          </a:p>
          <a:p>
            <a:pPr eaLnBrk="1" fontAlgn="auto" hangingPunct="1">
              <a:lnSpc>
                <a:spcPct val="90000"/>
              </a:lnSpc>
              <a:spcAft>
                <a:spcPts val="0"/>
              </a:spcAft>
              <a:buFont typeface="Arial"/>
              <a:buNone/>
              <a:defRPr/>
            </a:pPr>
            <a:r>
              <a:rPr lang="en-US" sz="2800" dirty="0" err="1" smtClean="0">
                <a:ea typeface="+mn-ea"/>
                <a:cs typeface="+mn-cs"/>
              </a:rPr>
              <a:t>Animalia</a:t>
            </a:r>
            <a:endParaRPr lang="en-US" sz="2800" dirty="0">
              <a:ea typeface="+mn-ea"/>
              <a:cs typeface="+mn-cs"/>
            </a:endParaRPr>
          </a:p>
        </p:txBody>
      </p:sp>
      <p:sp>
        <p:nvSpPr>
          <p:cNvPr id="14340" name="Text Box 4"/>
          <p:cNvSpPr txBox="1">
            <a:spLocks noChangeArrowheads="1"/>
          </p:cNvSpPr>
          <p:nvPr/>
        </p:nvSpPr>
        <p:spPr bwMode="auto">
          <a:xfrm>
            <a:off x="4876800" y="6430963"/>
            <a:ext cx="4038600" cy="290512"/>
          </a:xfrm>
          <a:prstGeom prst="rect">
            <a:avLst/>
          </a:prstGeom>
          <a:noFill/>
          <a:ln w="9525">
            <a:noFill/>
            <a:miter lim="800000"/>
            <a:headEnd/>
            <a:tailEnd/>
          </a:ln>
        </p:spPr>
        <p:txBody>
          <a:bodyPr>
            <a:prstTxWarp prst="textNoShape">
              <a:avLst/>
            </a:prstTxWarp>
            <a:spAutoFit/>
          </a:bodyPr>
          <a:lstStyle/>
          <a:p>
            <a:pPr algn="r">
              <a:spcBef>
                <a:spcPct val="50000"/>
              </a:spcBef>
            </a:pPr>
            <a:r>
              <a:rPr lang="en-US" sz="1300">
                <a:ea typeface="ヒラギノ角ゴ ProN W3" pitchFamily="1" charset="-128"/>
                <a:cs typeface="ヒラギノ角ゴ ProN W3" pitchFamily="1" charset="-128"/>
              </a:rPr>
              <a:t>© </a:t>
            </a:r>
            <a:r>
              <a:rPr lang="en-US" sz="1300"/>
              <a:t>2012 W. W. Norton &amp; Company, Inc.</a:t>
            </a:r>
          </a:p>
        </p:txBody>
      </p:sp>
      <p:sp>
        <p:nvSpPr>
          <p:cNvPr id="14341" name="Text Box 5"/>
          <p:cNvSpPr txBox="1">
            <a:spLocks noChangeArrowheads="1"/>
          </p:cNvSpPr>
          <p:nvPr/>
        </p:nvSpPr>
        <p:spPr bwMode="auto">
          <a:xfrm>
            <a:off x="420688" y="1447800"/>
            <a:ext cx="8305800" cy="366713"/>
          </a:xfrm>
          <a:prstGeom prst="rect">
            <a:avLst/>
          </a:prstGeom>
          <a:noFill/>
          <a:ln w="9525">
            <a:noFill/>
            <a:miter lim="800000"/>
            <a:headEnd/>
            <a:tailEnd/>
          </a:ln>
        </p:spPr>
        <p:txBody>
          <a:bodyPr>
            <a:prstTxWarp prst="textNoShape">
              <a:avLst/>
            </a:prstTxWarp>
            <a:spAutoFit/>
          </a:bodyPr>
          <a:lstStyle/>
          <a:p>
            <a:pPr algn="ctr">
              <a:spcBef>
                <a:spcPct val="50000"/>
              </a:spcBef>
            </a:pPr>
            <a:r>
              <a:rPr lang="en-US">
                <a:solidFill>
                  <a:schemeClr val="tx2"/>
                </a:solidFill>
              </a:rPr>
              <a:t>Anu Singh-Cundy • Michael L. Cain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The Evolutionary Origins of Animalia</a:t>
            </a:r>
            <a:endParaRPr lang="en-US" dirty="0"/>
          </a:p>
        </p:txBody>
      </p:sp>
      <p:sp>
        <p:nvSpPr>
          <p:cNvPr id="21506" name="Content Placeholder 2"/>
          <p:cNvSpPr>
            <a:spLocks noGrp="1"/>
          </p:cNvSpPr>
          <p:nvPr>
            <p:ph idx="1"/>
          </p:nvPr>
        </p:nvSpPr>
        <p:spPr/>
        <p:txBody>
          <a:bodyPr/>
          <a:lstStyle/>
          <a:p>
            <a:pPr eaLnBrk="1" hangingPunct="1">
              <a:lnSpc>
                <a:spcPct val="90000"/>
              </a:lnSpc>
            </a:pPr>
            <a:r>
              <a:rPr lang="en-US" smtClean="0"/>
              <a:t>Sponges are the earliest animal lineage, followed by the cnidarians, which include jellyfish and corals</a:t>
            </a:r>
          </a:p>
          <a:p>
            <a:pPr eaLnBrk="1" hangingPunct="1">
              <a:lnSpc>
                <a:spcPct val="90000"/>
              </a:lnSpc>
            </a:pPr>
            <a:r>
              <a:rPr lang="en-US" i="1" smtClean="0"/>
              <a:t>Protostomes</a:t>
            </a:r>
            <a:r>
              <a:rPr lang="en-US" smtClean="0"/>
              <a:t> and </a:t>
            </a:r>
            <a:r>
              <a:rPr lang="en-US" i="1" smtClean="0"/>
              <a:t>deuterostomes</a:t>
            </a:r>
            <a:r>
              <a:rPr lang="en-US" smtClean="0"/>
              <a:t> are two broad groups of animals identified by different patterns of embryonic development</a:t>
            </a:r>
          </a:p>
          <a:p>
            <a:pPr eaLnBrk="1" hangingPunct="1">
              <a:lnSpc>
                <a:spcPct val="90000"/>
              </a:lnSpc>
            </a:pPr>
            <a:r>
              <a:rPr lang="en-US" smtClean="0"/>
              <a:t>Chordates that possess a backbone are called </a:t>
            </a:r>
            <a:r>
              <a:rPr lang="en-US" b="1" smtClean="0"/>
              <a:t>vertebrates</a:t>
            </a:r>
            <a:r>
              <a:rPr lang="en-US" smtClean="0"/>
              <a:t>; all other animals are </a:t>
            </a:r>
            <a:r>
              <a:rPr lang="en-US" b="1" smtClean="0"/>
              <a:t>invertebrates</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6738" name="Picture 2" descr="figure_04_02"/>
          <p:cNvPicPr>
            <a:picLocks noChangeAspect="1" noChangeArrowheads="1"/>
          </p:cNvPicPr>
          <p:nvPr/>
        </p:nvPicPr>
        <p:blipFill>
          <a:blip r:embed="rId3"/>
          <a:srcRect/>
          <a:stretch>
            <a:fillRect/>
          </a:stretch>
        </p:blipFill>
        <p:spPr bwMode="auto">
          <a:xfrm>
            <a:off x="304800" y="266700"/>
            <a:ext cx="8531225" cy="63373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pPr eaLnBrk="1" hangingPunct="1"/>
            <a:r>
              <a:rPr lang="en-US" smtClean="0"/>
              <a:t>Characteristics of Animals</a:t>
            </a:r>
          </a:p>
        </p:txBody>
      </p:sp>
      <p:sp>
        <p:nvSpPr>
          <p:cNvPr id="23554" name="Content Placeholder 2"/>
          <p:cNvSpPr>
            <a:spLocks noGrp="1"/>
          </p:cNvSpPr>
          <p:nvPr>
            <p:ph idx="1"/>
          </p:nvPr>
        </p:nvSpPr>
        <p:spPr/>
        <p:txBody>
          <a:bodyPr/>
          <a:lstStyle/>
          <a:p>
            <a:pPr eaLnBrk="1" hangingPunct="1"/>
            <a:r>
              <a:rPr lang="en-US" smtClean="0"/>
              <a:t>Animal cells lack a cell wall and are instead attached to an </a:t>
            </a:r>
            <a:r>
              <a:rPr lang="en-US" i="1" smtClean="0"/>
              <a:t>extracellular matrix </a:t>
            </a:r>
          </a:p>
          <a:p>
            <a:pPr eaLnBrk="1" hangingPunct="1"/>
            <a:r>
              <a:rPr lang="en-US" smtClean="0"/>
              <a:t>Velcro-like patches of proteins called </a:t>
            </a:r>
            <a:r>
              <a:rPr lang="en-US" i="1" smtClean="0"/>
              <a:t>cell junctions </a:t>
            </a:r>
            <a:r>
              <a:rPr lang="en-US" smtClean="0"/>
              <a:t>allow animal cells to attach to each other</a:t>
            </a:r>
            <a:endParaRPr lang="en-US" i="1" smtClean="0"/>
          </a:p>
          <a:p>
            <a:pPr eaLnBrk="1" hangingPunct="1"/>
            <a:endParaRPr lang="en-US" i="1" smtClean="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en-US" smtClean="0"/>
              <a:t>Most Animals Have True Tissues</a:t>
            </a:r>
          </a:p>
        </p:txBody>
      </p:sp>
      <p:sp>
        <p:nvSpPr>
          <p:cNvPr id="24578" name="Content Placeholder 2"/>
          <p:cNvSpPr>
            <a:spLocks noGrp="1"/>
          </p:cNvSpPr>
          <p:nvPr>
            <p:ph idx="1"/>
          </p:nvPr>
        </p:nvSpPr>
        <p:spPr/>
        <p:txBody>
          <a:bodyPr/>
          <a:lstStyle/>
          <a:p>
            <a:pPr eaLnBrk="1" hangingPunct="1"/>
            <a:r>
              <a:rPr lang="en-US" smtClean="0"/>
              <a:t>Sponges lack true tissues</a:t>
            </a:r>
          </a:p>
          <a:p>
            <a:pPr eaLnBrk="1" hangingPunct="1"/>
            <a:r>
              <a:rPr lang="en-US" i="1" smtClean="0"/>
              <a:t>Choanocytes</a:t>
            </a:r>
            <a:r>
              <a:rPr lang="en-US" smtClean="0"/>
              <a:t>, or collar cells, line the canals and interior chambers of sponges</a:t>
            </a:r>
          </a:p>
          <a:p>
            <a:pPr eaLnBrk="1" hangingPunct="1"/>
            <a:r>
              <a:rPr lang="en-US" smtClean="0"/>
              <a:t>The choanocytes use sticky secretions to snare passing food</a:t>
            </a:r>
          </a:p>
          <a:p>
            <a:pPr eaLnBrk="1" hangingPunct="1"/>
            <a:r>
              <a:rPr lang="en-US" i="1" smtClean="0"/>
              <a:t>Spicules</a:t>
            </a:r>
            <a:r>
              <a:rPr lang="en-US" smtClean="0"/>
              <a:t> are sharp structures that help protect and provide structural support to sponges</a:t>
            </a:r>
          </a:p>
          <a:p>
            <a:pPr eaLnBrk="1" hangingPunct="1">
              <a:buFont typeface="Arial" charset="0"/>
              <a:buNone/>
            </a:pPr>
            <a:endParaRPr lang="en-US" smtClean="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7762" name="Picture 2" descr="figure_04_03"/>
          <p:cNvPicPr>
            <a:picLocks noChangeAspect="1" noChangeArrowheads="1"/>
          </p:cNvPicPr>
          <p:nvPr/>
        </p:nvPicPr>
        <p:blipFill>
          <a:blip r:embed="rId3"/>
          <a:srcRect/>
          <a:stretch>
            <a:fillRect/>
          </a:stretch>
        </p:blipFill>
        <p:spPr bwMode="auto">
          <a:xfrm>
            <a:off x="304800" y="393700"/>
            <a:ext cx="8531225" cy="60753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eaLnBrk="1" hangingPunct="1"/>
            <a:r>
              <a:rPr lang="en-US" smtClean="0"/>
              <a:t>Most Animals Have True Tissues</a:t>
            </a:r>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buFont typeface="Arial"/>
              <a:buChar char="•"/>
              <a:defRPr/>
            </a:pPr>
            <a:r>
              <a:rPr lang="en-US" dirty="0" smtClean="0"/>
              <a:t>Cnidarians are one of the first animal groups to have evolved true tissues</a:t>
            </a:r>
          </a:p>
          <a:p>
            <a:pPr eaLnBrk="1" fontAlgn="auto" hangingPunct="1">
              <a:spcAft>
                <a:spcPts val="0"/>
              </a:spcAft>
              <a:buFont typeface="Arial"/>
              <a:buChar char="•"/>
              <a:defRPr/>
            </a:pPr>
            <a:r>
              <a:rPr lang="en-US" dirty="0" smtClean="0"/>
              <a:t>Cnidarians have a network of interconnected nerve cells and light-sensitive regions known as </a:t>
            </a:r>
            <a:r>
              <a:rPr lang="en-US" i="1" dirty="0" smtClean="0"/>
              <a:t>eye spots</a:t>
            </a:r>
          </a:p>
          <a:p>
            <a:pPr eaLnBrk="1" fontAlgn="auto" hangingPunct="1">
              <a:spcAft>
                <a:spcPts val="0"/>
              </a:spcAft>
              <a:buFont typeface="Arial"/>
              <a:buChar char="•"/>
              <a:defRPr/>
            </a:pPr>
            <a:r>
              <a:rPr lang="en-US" dirty="0" smtClean="0"/>
              <a:t>Muscle tissue is found in all animals except sponges and placozoans</a:t>
            </a:r>
          </a:p>
          <a:p>
            <a:pPr eaLnBrk="1" fontAlgn="auto" hangingPunct="1">
              <a:spcAft>
                <a:spcPts val="0"/>
              </a:spcAft>
              <a:buFont typeface="Arial"/>
              <a:buChar char="•"/>
              <a:defRPr/>
            </a:pPr>
            <a:r>
              <a:rPr lang="en-US" dirty="0" smtClean="0"/>
              <a:t>Specialized tissues facilitate complex animal behaviors</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8786" name="Picture 2" descr="figure_04_04"/>
          <p:cNvPicPr>
            <a:picLocks noChangeAspect="1" noChangeArrowheads="1"/>
          </p:cNvPicPr>
          <p:nvPr/>
        </p:nvPicPr>
        <p:blipFill>
          <a:blip r:embed="rId3"/>
          <a:srcRect/>
          <a:stretch>
            <a:fillRect/>
          </a:stretch>
        </p:blipFill>
        <p:spPr bwMode="auto">
          <a:xfrm>
            <a:off x="304800" y="279400"/>
            <a:ext cx="8531225" cy="63071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Animals Exhibit Unique Patterns of Embryo Development</a:t>
            </a:r>
            <a:endParaRPr lang="en-US" dirty="0"/>
          </a:p>
        </p:txBody>
      </p:sp>
      <p:sp>
        <p:nvSpPr>
          <p:cNvPr id="28674" name="Content Placeholder 2"/>
          <p:cNvSpPr>
            <a:spLocks noGrp="1"/>
          </p:cNvSpPr>
          <p:nvPr>
            <p:ph idx="1"/>
          </p:nvPr>
        </p:nvSpPr>
        <p:spPr/>
        <p:txBody>
          <a:bodyPr/>
          <a:lstStyle/>
          <a:p>
            <a:pPr eaLnBrk="1" hangingPunct="1"/>
            <a:r>
              <a:rPr lang="en-US" smtClean="0"/>
              <a:t>Cell migration within developing embryos produces distinct </a:t>
            </a:r>
            <a:r>
              <a:rPr lang="en-US" i="1" smtClean="0"/>
              <a:t>embryonic cell layers</a:t>
            </a:r>
          </a:p>
          <a:p>
            <a:pPr eaLnBrk="1" hangingPunct="1"/>
            <a:r>
              <a:rPr lang="en-US" smtClean="0"/>
              <a:t>Embryonic cell layers</a:t>
            </a:r>
            <a:r>
              <a:rPr lang="en-US" i="1" smtClean="0"/>
              <a:t> </a:t>
            </a:r>
            <a:r>
              <a:rPr lang="en-US" smtClean="0"/>
              <a:t>generate all the different types of tissues found in adult bodies</a:t>
            </a:r>
          </a:p>
          <a:p>
            <a:pPr eaLnBrk="1" hangingPunct="1"/>
            <a:r>
              <a:rPr lang="en-US" smtClean="0"/>
              <a:t>Protostomes and deuterostomes develop the digestive system in opposite directions</a:t>
            </a:r>
          </a:p>
          <a:p>
            <a:pPr eaLnBrk="1" hangingPunct="1"/>
            <a:endParaRPr lang="en-US" smtClean="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0834" name="Picture 2" descr="figure_04_05"/>
          <p:cNvPicPr>
            <a:picLocks noChangeAspect="1" noChangeArrowheads="1"/>
          </p:cNvPicPr>
          <p:nvPr/>
        </p:nvPicPr>
        <p:blipFill>
          <a:blip r:embed="rId3"/>
          <a:srcRect/>
          <a:stretch>
            <a:fillRect/>
          </a:stretch>
        </p:blipFill>
        <p:spPr bwMode="auto">
          <a:xfrm>
            <a:off x="304800" y="863600"/>
            <a:ext cx="8531225" cy="51244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Most Animals Have </a:t>
            </a:r>
            <a:br>
              <a:rPr lang="en-US" dirty="0" smtClean="0"/>
            </a:br>
            <a:r>
              <a:rPr lang="en-US" dirty="0" smtClean="0"/>
              <a:t>Symmetrical Bodies</a:t>
            </a:r>
            <a:endParaRPr lang="en-US" dirty="0"/>
          </a:p>
        </p:txBody>
      </p:sp>
      <p:sp>
        <p:nvSpPr>
          <p:cNvPr id="30722" name="Content Placeholder 2"/>
          <p:cNvSpPr>
            <a:spLocks noGrp="1"/>
          </p:cNvSpPr>
          <p:nvPr>
            <p:ph idx="1"/>
          </p:nvPr>
        </p:nvSpPr>
        <p:spPr/>
        <p:txBody>
          <a:bodyPr/>
          <a:lstStyle/>
          <a:p>
            <a:pPr eaLnBrk="1" hangingPunct="1"/>
            <a:r>
              <a:rPr lang="en-US" smtClean="0"/>
              <a:t>Most animals exhibit either radial or bilateral symmetry</a:t>
            </a:r>
          </a:p>
          <a:p>
            <a:pPr eaLnBrk="1" hangingPunct="1"/>
            <a:r>
              <a:rPr lang="en-US" smtClean="0"/>
              <a:t>Radial symmetry gives sessile animals greater access to their environment</a:t>
            </a:r>
          </a:p>
          <a:p>
            <a:pPr eaLnBrk="1" hangingPunct="1"/>
            <a:r>
              <a:rPr lang="en-US" smtClean="0"/>
              <a:t>Bilateral symmetry is seen in all protostomes and deuterostomes; it divides the body into two halves that mirror each other</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77154" name="Picture 2" descr="unnumbered_04_p78"/>
          <p:cNvPicPr>
            <a:picLocks noChangeAspect="1" noChangeArrowheads="1"/>
          </p:cNvPicPr>
          <p:nvPr/>
        </p:nvPicPr>
        <p:blipFill>
          <a:blip r:embed="rId3"/>
          <a:srcRect/>
          <a:stretch>
            <a:fillRect/>
          </a:stretch>
        </p:blipFill>
        <p:spPr bwMode="auto">
          <a:xfrm>
            <a:off x="304800" y="431800"/>
            <a:ext cx="8531225" cy="60086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2882" name="Picture 2" descr="figure_04_06"/>
          <p:cNvPicPr>
            <a:picLocks noChangeAspect="1" noChangeArrowheads="1"/>
          </p:cNvPicPr>
          <p:nvPr/>
        </p:nvPicPr>
        <p:blipFill>
          <a:blip r:embed="rId3"/>
          <a:srcRect/>
          <a:stretch>
            <a:fillRect/>
          </a:stretch>
        </p:blipFill>
        <p:spPr bwMode="auto">
          <a:xfrm>
            <a:off x="304800" y="749300"/>
            <a:ext cx="8531225" cy="53689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Most Animals Have Organs </a:t>
            </a:r>
            <a:br>
              <a:rPr lang="en-US" dirty="0" smtClean="0"/>
            </a:br>
            <a:r>
              <a:rPr lang="en-US" dirty="0" smtClean="0"/>
              <a:t>and Organ Systems</a:t>
            </a:r>
            <a:endParaRPr lang="en-US" dirty="0"/>
          </a:p>
        </p:txBody>
      </p:sp>
      <p:sp>
        <p:nvSpPr>
          <p:cNvPr id="32770" name="Content Placeholder 2"/>
          <p:cNvSpPr>
            <a:spLocks noGrp="1"/>
          </p:cNvSpPr>
          <p:nvPr>
            <p:ph idx="1"/>
          </p:nvPr>
        </p:nvSpPr>
        <p:spPr/>
        <p:txBody>
          <a:bodyPr/>
          <a:lstStyle/>
          <a:p>
            <a:pPr eaLnBrk="1" hangingPunct="1"/>
            <a:r>
              <a:rPr lang="en-US" smtClean="0"/>
              <a:t>Organs allow animals to function more efficiently</a:t>
            </a:r>
          </a:p>
          <a:p>
            <a:pPr eaLnBrk="1" hangingPunct="1"/>
            <a:r>
              <a:rPr lang="en-US" smtClean="0"/>
              <a:t>Organs have a definite shape, size, and location within the body</a:t>
            </a:r>
          </a:p>
          <a:p>
            <a:pPr eaLnBrk="1" hangingPunct="1"/>
            <a:r>
              <a:rPr lang="en-US" smtClean="0"/>
              <a:t>Two or more organs working together form an organ system</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5954" name="Picture 2" descr="figure_04_07"/>
          <p:cNvPicPr>
            <a:picLocks noChangeAspect="1" noChangeArrowheads="1"/>
          </p:cNvPicPr>
          <p:nvPr/>
        </p:nvPicPr>
        <p:blipFill>
          <a:blip r:embed="rId3"/>
          <a:srcRect/>
          <a:stretch>
            <a:fillRect/>
          </a:stretch>
        </p:blipFill>
        <p:spPr bwMode="auto">
          <a:xfrm>
            <a:off x="914400" y="215900"/>
            <a:ext cx="7318375"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pPr eaLnBrk="1" hangingPunct="1"/>
            <a:r>
              <a:rPr lang="en-US" sz="4000" smtClean="0"/>
              <a:t>Some Animals Evolved </a:t>
            </a:r>
            <a:br>
              <a:rPr lang="en-US" sz="4000" smtClean="0"/>
            </a:br>
            <a:r>
              <a:rPr lang="en-US" sz="4000" smtClean="0"/>
              <a:t>Complex Body Cavities</a:t>
            </a:r>
          </a:p>
        </p:txBody>
      </p:sp>
      <p:sp>
        <p:nvSpPr>
          <p:cNvPr id="34818" name="Content Placeholder 2"/>
          <p:cNvSpPr>
            <a:spLocks noGrp="1"/>
          </p:cNvSpPr>
          <p:nvPr>
            <p:ph idx="1"/>
          </p:nvPr>
        </p:nvSpPr>
        <p:spPr/>
        <p:txBody>
          <a:bodyPr/>
          <a:lstStyle/>
          <a:p>
            <a:pPr eaLnBrk="1" hangingPunct="1">
              <a:lnSpc>
                <a:spcPct val="90000"/>
              </a:lnSpc>
            </a:pPr>
            <a:r>
              <a:rPr lang="en-US" smtClean="0"/>
              <a:t>Body cavities allow an animal’s internal organs to grow freely and function independently</a:t>
            </a:r>
          </a:p>
          <a:p>
            <a:pPr eaLnBrk="1" hangingPunct="1">
              <a:lnSpc>
                <a:spcPct val="90000"/>
              </a:lnSpc>
            </a:pPr>
            <a:r>
              <a:rPr lang="en-US" smtClean="0"/>
              <a:t>Most body cavities also provide padding and protection for organs</a:t>
            </a:r>
          </a:p>
          <a:p>
            <a:pPr eaLnBrk="1" hangingPunct="1">
              <a:lnSpc>
                <a:spcPct val="90000"/>
              </a:lnSpc>
            </a:pPr>
            <a:r>
              <a:rPr lang="en-US" smtClean="0"/>
              <a:t>There are three types of body cavities found in animals:</a:t>
            </a:r>
          </a:p>
          <a:p>
            <a:pPr lvl="1" eaLnBrk="1" hangingPunct="1">
              <a:lnSpc>
                <a:spcPct val="90000"/>
              </a:lnSpc>
            </a:pPr>
            <a:r>
              <a:rPr lang="en-US" smtClean="0"/>
              <a:t>Acoelomate</a:t>
            </a:r>
          </a:p>
          <a:p>
            <a:pPr lvl="1" eaLnBrk="1" hangingPunct="1">
              <a:lnSpc>
                <a:spcPct val="90000"/>
              </a:lnSpc>
            </a:pPr>
            <a:r>
              <a:rPr lang="en-US" smtClean="0"/>
              <a:t>Pseudocoelomate</a:t>
            </a:r>
          </a:p>
          <a:p>
            <a:pPr lvl="1" eaLnBrk="1" hangingPunct="1">
              <a:lnSpc>
                <a:spcPct val="90000"/>
              </a:lnSpc>
            </a:pPr>
            <a:r>
              <a:rPr lang="en-US" smtClean="0"/>
              <a:t>Coelomate</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8003" name="Picture 3" descr="figure 4"/>
          <p:cNvPicPr>
            <a:picLocks noChangeAspect="1" noChangeArrowheads="1"/>
          </p:cNvPicPr>
          <p:nvPr/>
        </p:nvPicPr>
        <p:blipFill>
          <a:blip r:embed="rId3"/>
          <a:srcRect/>
          <a:stretch>
            <a:fillRect/>
          </a:stretch>
        </p:blipFill>
        <p:spPr bwMode="auto">
          <a:xfrm>
            <a:off x="303213" y="1060450"/>
            <a:ext cx="8535987" cy="47371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89" name="Title 1"/>
          <p:cNvSpPr>
            <a:spLocks noGrp="1"/>
          </p:cNvSpPr>
          <p:nvPr>
            <p:ph type="title"/>
          </p:nvPr>
        </p:nvSpPr>
        <p:spPr>
          <a:xfrm>
            <a:off x="169863" y="274638"/>
            <a:ext cx="8785225" cy="1143000"/>
          </a:xfrm>
        </p:spPr>
        <p:txBody>
          <a:bodyPr/>
          <a:lstStyle/>
          <a:p>
            <a:pPr eaLnBrk="1" hangingPunct="1"/>
            <a:r>
              <a:rPr lang="en-US" sz="4000" smtClean="0"/>
              <a:t>Segmentation Enabled Division of Labor among Body Parts</a:t>
            </a:r>
          </a:p>
        </p:txBody>
      </p:sp>
      <p:sp>
        <p:nvSpPr>
          <p:cNvPr id="37890" name="Content Placeholder 2"/>
          <p:cNvSpPr>
            <a:spLocks noGrp="1"/>
          </p:cNvSpPr>
          <p:nvPr>
            <p:ph idx="1"/>
          </p:nvPr>
        </p:nvSpPr>
        <p:spPr/>
        <p:txBody>
          <a:bodyPr/>
          <a:lstStyle/>
          <a:p>
            <a:pPr eaLnBrk="1" hangingPunct="1"/>
            <a:r>
              <a:rPr lang="en-US" smtClean="0"/>
              <a:t>Many animals have repeated units called </a:t>
            </a:r>
            <a:r>
              <a:rPr lang="en-US" i="1" smtClean="0"/>
              <a:t>segments</a:t>
            </a:r>
          </a:p>
          <a:p>
            <a:pPr eaLnBrk="1" hangingPunct="1"/>
            <a:r>
              <a:rPr lang="en-US" i="1" smtClean="0"/>
              <a:t>Appendages </a:t>
            </a:r>
            <a:r>
              <a:rPr lang="en-US" smtClean="0"/>
              <a:t>are specialized body parts that arise from body segments and allow for evolutionary adaptations</a:t>
            </a:r>
            <a:endParaRPr lang="en-US" i="1" smtClean="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0050" name="Picture 2" descr="figure_04_09"/>
          <p:cNvPicPr>
            <a:picLocks noChangeAspect="1" noChangeArrowheads="1"/>
          </p:cNvPicPr>
          <p:nvPr/>
        </p:nvPicPr>
        <p:blipFill>
          <a:blip r:embed="rId3"/>
          <a:srcRect/>
          <a:stretch>
            <a:fillRect/>
          </a:stretch>
        </p:blipFill>
        <p:spPr bwMode="auto">
          <a:xfrm>
            <a:off x="304800" y="469900"/>
            <a:ext cx="8531225" cy="5922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77813" y="274638"/>
            <a:ext cx="8682037" cy="1143000"/>
          </a:xfrm>
        </p:spPr>
        <p:txBody>
          <a:bodyPr rtlCol="0">
            <a:normAutofit fontScale="90000"/>
          </a:bodyPr>
          <a:lstStyle/>
          <a:p>
            <a:pPr eaLnBrk="1" fontAlgn="auto" hangingPunct="1">
              <a:spcAft>
                <a:spcPts val="0"/>
              </a:spcAft>
              <a:defRPr/>
            </a:pPr>
            <a:r>
              <a:rPr lang="en-US" dirty="0" smtClean="0"/>
              <a:t>The First Invertebrates:</a:t>
            </a:r>
            <a:br>
              <a:rPr lang="en-US" dirty="0" smtClean="0"/>
            </a:br>
            <a:r>
              <a:rPr lang="en-US" dirty="0" smtClean="0"/>
              <a:t>Sponges, Jellyfish, and Relatives</a:t>
            </a:r>
            <a:endParaRPr lang="en-US" dirty="0"/>
          </a:p>
        </p:txBody>
      </p:sp>
      <p:sp>
        <p:nvSpPr>
          <p:cNvPr id="39938" name="Content Placeholder 2"/>
          <p:cNvSpPr>
            <a:spLocks noGrp="1"/>
          </p:cNvSpPr>
          <p:nvPr>
            <p:ph idx="1"/>
          </p:nvPr>
        </p:nvSpPr>
        <p:spPr/>
        <p:txBody>
          <a:bodyPr/>
          <a:lstStyle/>
          <a:p>
            <a:pPr eaLnBrk="1" hangingPunct="1"/>
            <a:r>
              <a:rPr lang="en-US" smtClean="0"/>
              <a:t>Animal lineages diverged very early in animal evolution</a:t>
            </a:r>
          </a:p>
          <a:p>
            <a:pPr eaLnBrk="1" hangingPunct="1"/>
            <a:r>
              <a:rPr lang="en-US" smtClean="0"/>
              <a:t>Sponges, jellyfish, corals, and hydras are among the earliest animals</a:t>
            </a: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pPr eaLnBrk="1" hangingPunct="1"/>
            <a:r>
              <a:rPr lang="en-US" smtClean="0"/>
              <a:t>Sponges Have a Simple Body Plan</a:t>
            </a:r>
          </a:p>
        </p:txBody>
      </p:sp>
      <p:sp>
        <p:nvSpPr>
          <p:cNvPr id="40962" name="Content Placeholder 2"/>
          <p:cNvSpPr>
            <a:spLocks noGrp="1"/>
          </p:cNvSpPr>
          <p:nvPr>
            <p:ph idx="1"/>
          </p:nvPr>
        </p:nvSpPr>
        <p:spPr/>
        <p:txBody>
          <a:bodyPr/>
          <a:lstStyle/>
          <a:p>
            <a:pPr eaLnBrk="1" hangingPunct="1"/>
            <a:r>
              <a:rPr lang="en-US" smtClean="0"/>
              <a:t>There are three main groups of sponges</a:t>
            </a:r>
          </a:p>
          <a:p>
            <a:pPr lvl="1" eaLnBrk="1" hangingPunct="1"/>
            <a:r>
              <a:rPr lang="en-US" smtClean="0"/>
              <a:t>Desmosponges</a:t>
            </a:r>
          </a:p>
          <a:p>
            <a:pPr lvl="1" eaLnBrk="1" hangingPunct="1"/>
            <a:r>
              <a:rPr lang="en-US" smtClean="0"/>
              <a:t>Glass sponges</a:t>
            </a:r>
          </a:p>
          <a:p>
            <a:pPr lvl="1" eaLnBrk="1" hangingPunct="1"/>
            <a:r>
              <a:rPr lang="en-US" smtClean="0"/>
              <a:t>Calcareous sponges</a:t>
            </a:r>
          </a:p>
          <a:p>
            <a:pPr eaLnBrk="1" hangingPunct="1"/>
            <a:r>
              <a:rPr lang="en-US" smtClean="0"/>
              <a:t>Sponges are filter feeders that feed on bacteria, amoebas, and other organisms they acquire from their environment</a:t>
            </a: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Cnidarians and Ctenophores Have Radial Symmetry</a:t>
            </a:r>
            <a:endParaRPr lang="en-US" dirty="0"/>
          </a:p>
        </p:txBody>
      </p:sp>
      <p:sp>
        <p:nvSpPr>
          <p:cNvPr id="41986" name="Content Placeholder 2"/>
          <p:cNvSpPr>
            <a:spLocks noGrp="1"/>
          </p:cNvSpPr>
          <p:nvPr>
            <p:ph idx="1"/>
          </p:nvPr>
        </p:nvSpPr>
        <p:spPr/>
        <p:txBody>
          <a:bodyPr/>
          <a:lstStyle/>
          <a:p>
            <a:pPr eaLnBrk="1" hangingPunct="1"/>
            <a:r>
              <a:rPr lang="en-US" sz="3000" smtClean="0"/>
              <a:t>Cnidarians include corals, sea anemones, and jellyfish</a:t>
            </a:r>
          </a:p>
          <a:p>
            <a:pPr eaLnBrk="1" hangingPunct="1"/>
            <a:r>
              <a:rPr lang="en-US" sz="3000" smtClean="0"/>
              <a:t>Characteristics of cnidarians include:</a:t>
            </a:r>
          </a:p>
          <a:p>
            <a:pPr lvl="1" eaLnBrk="1" hangingPunct="1"/>
            <a:r>
              <a:rPr lang="en-US" sz="2600" smtClean="0"/>
              <a:t>Radial symmetry</a:t>
            </a:r>
          </a:p>
          <a:p>
            <a:pPr lvl="1" eaLnBrk="1" hangingPunct="1"/>
            <a:r>
              <a:rPr lang="en-US" sz="2600" smtClean="0"/>
              <a:t>Two distinct tissue layers separated by an extracellular matrix</a:t>
            </a:r>
          </a:p>
          <a:p>
            <a:pPr lvl="1" eaLnBrk="1" hangingPunct="1"/>
            <a:r>
              <a:rPr lang="en-US" sz="2600" smtClean="0"/>
              <a:t>A nerve network</a:t>
            </a:r>
          </a:p>
          <a:p>
            <a:pPr lvl="1" eaLnBrk="1" hangingPunct="1"/>
            <a:r>
              <a:rPr lang="en-US" sz="2600" smtClean="0"/>
              <a:t>A lack of organs and organ systems</a:t>
            </a:r>
          </a:p>
          <a:p>
            <a:pPr lvl="1" eaLnBrk="1" hangingPunct="1"/>
            <a:r>
              <a:rPr lang="en-US" sz="2600" smtClean="0"/>
              <a:t>Cnidocytes, or stinging cells, used to immobilize prey</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r>
              <a:rPr lang="en-US" smtClean="0"/>
              <a:t>Who We Are</a:t>
            </a:r>
          </a:p>
        </p:txBody>
      </p:sp>
      <p:sp>
        <p:nvSpPr>
          <p:cNvPr id="16386" name="Content Placeholder 2"/>
          <p:cNvSpPr>
            <a:spLocks noGrp="1"/>
          </p:cNvSpPr>
          <p:nvPr>
            <p:ph idx="1"/>
          </p:nvPr>
        </p:nvSpPr>
        <p:spPr/>
        <p:txBody>
          <a:bodyPr/>
          <a:lstStyle/>
          <a:p>
            <a:pPr eaLnBrk="1" hangingPunct="1"/>
            <a:r>
              <a:rPr lang="en-US" smtClean="0"/>
              <a:t>The earliest animals were soft, multicellular organisms similar to sponges and jellyfish</a:t>
            </a:r>
          </a:p>
          <a:p>
            <a:pPr eaLnBrk="1" hangingPunct="1"/>
            <a:r>
              <a:rPr lang="en-US" smtClean="0"/>
              <a:t>Humans are descended from tiny colonial microorganisms</a:t>
            </a: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pPr eaLnBrk="1" hangingPunct="1"/>
            <a:r>
              <a:rPr lang="en-US" smtClean="0"/>
              <a:t>The Protostomes</a:t>
            </a:r>
          </a:p>
        </p:txBody>
      </p:sp>
      <p:sp>
        <p:nvSpPr>
          <p:cNvPr id="43010" name="Content Placeholder 2"/>
          <p:cNvSpPr>
            <a:spLocks noGrp="1"/>
          </p:cNvSpPr>
          <p:nvPr>
            <p:ph idx="1"/>
          </p:nvPr>
        </p:nvSpPr>
        <p:spPr/>
        <p:txBody>
          <a:bodyPr/>
          <a:lstStyle/>
          <a:p>
            <a:pPr eaLnBrk="1" hangingPunct="1"/>
            <a:r>
              <a:rPr lang="en-US" sz="3000" smtClean="0"/>
              <a:t>Protostomes comprise the largest branch of the evolutionary tree and range in size from microscopic to rotifers to the colossal squid</a:t>
            </a:r>
          </a:p>
          <a:p>
            <a:pPr eaLnBrk="1" hangingPunct="1"/>
            <a:r>
              <a:rPr lang="en-US" sz="3000" smtClean="0"/>
              <a:t>Protostomes share the following characteristics</a:t>
            </a:r>
          </a:p>
          <a:p>
            <a:pPr lvl="1" eaLnBrk="1" hangingPunct="1"/>
            <a:r>
              <a:rPr lang="en-US" sz="2600" smtClean="0"/>
              <a:t>Bilateral body symmetry at some life stage</a:t>
            </a:r>
          </a:p>
          <a:p>
            <a:pPr lvl="1" eaLnBrk="1" hangingPunct="1"/>
            <a:r>
              <a:rPr lang="en-US" sz="2600" smtClean="0"/>
              <a:t>Three embryonic cell layers</a:t>
            </a:r>
          </a:p>
          <a:p>
            <a:pPr lvl="1" eaLnBrk="1" hangingPunct="1"/>
            <a:r>
              <a:rPr lang="en-US" sz="2600" smtClean="0"/>
              <a:t>Development of the mouth from the embryonic blastopore</a:t>
            </a:r>
          </a:p>
          <a:p>
            <a:pPr lvl="1" eaLnBrk="1" hangingPunct="1"/>
            <a:r>
              <a:rPr lang="en-US" sz="2600" smtClean="0"/>
              <a:t>Cephalization</a:t>
            </a:r>
          </a:p>
          <a:p>
            <a:pPr lvl="1" eaLnBrk="1" hangingPunct="1"/>
            <a:endParaRPr lang="en-US" sz="2600" smtClean="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2099" name="Picture 3" descr="figure_04_10"/>
          <p:cNvPicPr>
            <a:picLocks noChangeAspect="1" noChangeArrowheads="1"/>
          </p:cNvPicPr>
          <p:nvPr/>
        </p:nvPicPr>
        <p:blipFill>
          <a:blip r:embed="rId3"/>
          <a:srcRect/>
          <a:stretch>
            <a:fillRect/>
          </a:stretch>
        </p:blipFill>
        <p:spPr bwMode="auto">
          <a:xfrm>
            <a:off x="303213" y="255588"/>
            <a:ext cx="8535987" cy="6346825"/>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eaLnBrk="1" hangingPunct="1"/>
            <a:r>
              <a:rPr lang="en-US" sz="4000" smtClean="0"/>
              <a:t>Rotifers and Flatworms Lack </a:t>
            </a:r>
            <a:br>
              <a:rPr lang="en-US" sz="4000" smtClean="0"/>
            </a:br>
            <a:r>
              <a:rPr lang="en-US" sz="4000" smtClean="0"/>
              <a:t>a True Coelom</a:t>
            </a:r>
          </a:p>
        </p:txBody>
      </p:sp>
      <p:sp>
        <p:nvSpPr>
          <p:cNvPr id="45058" name="Content Placeholder 2"/>
          <p:cNvSpPr>
            <a:spLocks noGrp="1"/>
          </p:cNvSpPr>
          <p:nvPr>
            <p:ph idx="1"/>
          </p:nvPr>
        </p:nvSpPr>
        <p:spPr/>
        <p:txBody>
          <a:bodyPr/>
          <a:lstStyle/>
          <a:p>
            <a:pPr eaLnBrk="1" hangingPunct="1"/>
            <a:r>
              <a:rPr lang="en-US" smtClean="0"/>
              <a:t>Rotifers are important aquatic decomposers</a:t>
            </a:r>
          </a:p>
          <a:p>
            <a:pPr eaLnBrk="1" hangingPunct="1"/>
            <a:r>
              <a:rPr lang="en-US" smtClean="0"/>
              <a:t>Flatworms are acoelomates that lack an anus</a:t>
            </a:r>
          </a:p>
          <a:p>
            <a:pPr eaLnBrk="1" hangingPunct="1"/>
            <a:r>
              <a:rPr lang="en-US" smtClean="0"/>
              <a:t>Flatworms can be free living or parasitic and lack respiratory and circulatory systems</a:t>
            </a:r>
          </a:p>
          <a:p>
            <a:pPr eaLnBrk="1" hangingPunct="1"/>
            <a:endParaRPr lang="en-US" smtClean="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pPr eaLnBrk="1" hangingPunct="1"/>
            <a:r>
              <a:rPr lang="en-US" sz="4000" smtClean="0"/>
              <a:t>Annelids Are Coelomate Worms with Segmented Bodies</a:t>
            </a:r>
          </a:p>
        </p:txBody>
      </p:sp>
      <p:sp>
        <p:nvSpPr>
          <p:cNvPr id="46082" name="Content Placeholder 2"/>
          <p:cNvSpPr>
            <a:spLocks noGrp="1"/>
          </p:cNvSpPr>
          <p:nvPr>
            <p:ph idx="1"/>
          </p:nvPr>
        </p:nvSpPr>
        <p:spPr/>
        <p:txBody>
          <a:bodyPr/>
          <a:lstStyle/>
          <a:p>
            <a:pPr eaLnBrk="1" hangingPunct="1"/>
            <a:r>
              <a:rPr lang="en-US" smtClean="0"/>
              <a:t>Most annelids have a simple brain connected to a pair of nerve cords</a:t>
            </a:r>
          </a:p>
          <a:p>
            <a:pPr eaLnBrk="1" hangingPunct="1"/>
            <a:r>
              <a:rPr lang="en-US" smtClean="0"/>
              <a:t>Earthworms are the most familiar annelid and are important decomposers</a:t>
            </a:r>
          </a:p>
          <a:p>
            <a:pPr eaLnBrk="1" hangingPunct="1"/>
            <a:r>
              <a:rPr lang="en-US" smtClean="0"/>
              <a:t>Earthworms have a well-developed digestive system but lack a respiratory system</a:t>
            </a:r>
          </a:p>
          <a:p>
            <a:pPr eaLnBrk="1" hangingPunct="1"/>
            <a:r>
              <a:rPr lang="en-US" smtClean="0"/>
              <a:t>Gas exchange takes place across the moist skin of the earthworm</a:t>
            </a: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3123" name="Picture 3" descr="figure 4"/>
          <p:cNvPicPr>
            <a:picLocks noChangeAspect="1" noChangeArrowheads="1"/>
          </p:cNvPicPr>
          <p:nvPr/>
        </p:nvPicPr>
        <p:blipFill>
          <a:blip r:embed="rId3"/>
          <a:srcRect/>
          <a:stretch>
            <a:fillRect/>
          </a:stretch>
        </p:blipFill>
        <p:spPr bwMode="auto">
          <a:xfrm>
            <a:off x="700088" y="209550"/>
            <a:ext cx="7743825" cy="643890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Mollusks Constitute the Largest Marine Phylum</a:t>
            </a:r>
            <a:endParaRPr lang="en-US" dirty="0"/>
          </a:p>
        </p:txBody>
      </p:sp>
      <p:sp>
        <p:nvSpPr>
          <p:cNvPr id="48130" name="Content Placeholder 2"/>
          <p:cNvSpPr>
            <a:spLocks noGrp="1"/>
          </p:cNvSpPr>
          <p:nvPr>
            <p:ph idx="1"/>
          </p:nvPr>
        </p:nvSpPr>
        <p:spPr/>
        <p:txBody>
          <a:bodyPr/>
          <a:lstStyle/>
          <a:p>
            <a:pPr eaLnBrk="1" hangingPunct="1">
              <a:lnSpc>
                <a:spcPct val="90000"/>
              </a:lnSpc>
            </a:pPr>
            <a:r>
              <a:rPr lang="en-US" smtClean="0"/>
              <a:t>The mollusca is one of the most diverse phylum of animals and includes shellfish, snails, slugs, squid, and octopi</a:t>
            </a:r>
          </a:p>
          <a:p>
            <a:pPr eaLnBrk="1" hangingPunct="1">
              <a:lnSpc>
                <a:spcPct val="90000"/>
              </a:lnSpc>
            </a:pPr>
            <a:r>
              <a:rPr lang="en-US" smtClean="0"/>
              <a:t>All mollusks share the following characteristics:</a:t>
            </a:r>
          </a:p>
          <a:p>
            <a:pPr lvl="1" eaLnBrk="1" hangingPunct="1">
              <a:lnSpc>
                <a:spcPct val="90000"/>
              </a:lnSpc>
            </a:pPr>
            <a:r>
              <a:rPr lang="en-US" smtClean="0"/>
              <a:t>A muscular </a:t>
            </a:r>
            <a:r>
              <a:rPr lang="en-US" i="1" smtClean="0"/>
              <a:t>foot</a:t>
            </a:r>
            <a:r>
              <a:rPr lang="en-US" smtClean="0"/>
              <a:t> at the base of the body</a:t>
            </a:r>
          </a:p>
          <a:p>
            <a:pPr lvl="1" eaLnBrk="1" hangingPunct="1">
              <a:lnSpc>
                <a:spcPct val="90000"/>
              </a:lnSpc>
            </a:pPr>
            <a:r>
              <a:rPr lang="en-US" smtClean="0"/>
              <a:t>A compact grouping of internal organs called the </a:t>
            </a:r>
            <a:r>
              <a:rPr lang="en-US" i="1" smtClean="0"/>
              <a:t>visceral mass</a:t>
            </a:r>
          </a:p>
          <a:p>
            <a:pPr lvl="1" eaLnBrk="1" hangingPunct="1">
              <a:lnSpc>
                <a:spcPct val="90000"/>
              </a:lnSpc>
            </a:pPr>
            <a:r>
              <a:rPr lang="en-US" smtClean="0"/>
              <a:t>A </a:t>
            </a:r>
            <a:r>
              <a:rPr lang="en-US" i="1" smtClean="0"/>
              <a:t>mantle</a:t>
            </a:r>
            <a:r>
              <a:rPr lang="en-US" smtClean="0"/>
              <a:t> enclosing the body cavity and the visceral mass</a:t>
            </a: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4146" name="Picture 2" descr="figure_04_12"/>
          <p:cNvPicPr>
            <a:picLocks noChangeAspect="1" noChangeArrowheads="1"/>
          </p:cNvPicPr>
          <p:nvPr/>
        </p:nvPicPr>
        <p:blipFill>
          <a:blip r:embed="rId3"/>
          <a:srcRect/>
          <a:stretch>
            <a:fillRect/>
          </a:stretch>
        </p:blipFill>
        <p:spPr bwMode="auto">
          <a:xfrm>
            <a:off x="304800" y="698500"/>
            <a:ext cx="8531225" cy="5461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Mollusks Constitute the Largest Marine Phylum</a:t>
            </a:r>
            <a:endParaRPr lang="en-US" dirty="0"/>
          </a:p>
        </p:txBody>
      </p:sp>
      <p:sp>
        <p:nvSpPr>
          <p:cNvPr id="50178" name="Content Placeholder 2"/>
          <p:cNvSpPr>
            <a:spLocks noGrp="1"/>
          </p:cNvSpPr>
          <p:nvPr>
            <p:ph idx="1"/>
          </p:nvPr>
        </p:nvSpPr>
        <p:spPr/>
        <p:txBody>
          <a:bodyPr/>
          <a:lstStyle/>
          <a:p>
            <a:pPr eaLnBrk="1" hangingPunct="1"/>
            <a:r>
              <a:rPr lang="en-US" i="1" dirty="0" smtClean="0"/>
              <a:t>Bivalves</a:t>
            </a:r>
            <a:r>
              <a:rPr lang="en-US" dirty="0" smtClean="0"/>
              <a:t>, or shellfish, are mollusks that shelter their soft bodies inside a hard, hinged shell</a:t>
            </a:r>
          </a:p>
          <a:p>
            <a:pPr eaLnBrk="1" hangingPunct="1"/>
            <a:r>
              <a:rPr lang="en-US" dirty="0" smtClean="0"/>
              <a:t>Most</a:t>
            </a:r>
            <a:r>
              <a:rPr lang="en-US" b="1" dirty="0" smtClean="0"/>
              <a:t> </a:t>
            </a:r>
            <a:r>
              <a:rPr lang="en-US" i="1" dirty="0" smtClean="0"/>
              <a:t>gastropods</a:t>
            </a:r>
            <a:r>
              <a:rPr lang="en-US" b="1" dirty="0" smtClean="0"/>
              <a:t> </a:t>
            </a:r>
            <a:r>
              <a:rPr lang="en-US" dirty="0" smtClean="0"/>
              <a:t>have a spiral shell on the dorsal side of the animal </a:t>
            </a:r>
          </a:p>
          <a:p>
            <a:pPr eaLnBrk="1" hangingPunct="1"/>
            <a:r>
              <a:rPr lang="en-US" i="1" dirty="0" smtClean="0"/>
              <a:t>Cephalopods</a:t>
            </a:r>
            <a:r>
              <a:rPr lang="en-US" dirty="0" smtClean="0"/>
              <a:t> are marine animals that include the nautilus, squid, and cuttlefish and are thought to be the smartest invertebrates</a:t>
            </a: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5170" name="Picture 2" descr="figure_04_13"/>
          <p:cNvPicPr>
            <a:picLocks noChangeAspect="1" noChangeArrowheads="1"/>
          </p:cNvPicPr>
          <p:nvPr/>
        </p:nvPicPr>
        <p:blipFill>
          <a:blip r:embed="rId3"/>
          <a:srcRect/>
          <a:stretch>
            <a:fillRect/>
          </a:stretch>
        </p:blipFill>
        <p:spPr bwMode="auto">
          <a:xfrm>
            <a:off x="304800" y="1905000"/>
            <a:ext cx="8531225" cy="30416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Some Protostomes Shed Their Outer Covering to Enable Growth</a:t>
            </a:r>
            <a:endParaRPr lang="en-US" dirty="0"/>
          </a:p>
        </p:txBody>
      </p:sp>
      <p:sp>
        <p:nvSpPr>
          <p:cNvPr id="52226" name="Content Placeholder 2"/>
          <p:cNvSpPr>
            <a:spLocks noGrp="1"/>
          </p:cNvSpPr>
          <p:nvPr>
            <p:ph idx="1"/>
          </p:nvPr>
        </p:nvSpPr>
        <p:spPr/>
        <p:txBody>
          <a:bodyPr/>
          <a:lstStyle/>
          <a:p>
            <a:pPr eaLnBrk="1" hangingPunct="1"/>
            <a:r>
              <a:rPr lang="en-US" smtClean="0"/>
              <a:t>Ecdysozoans shed their outer covering on a regular basis in a process known as molting</a:t>
            </a:r>
          </a:p>
          <a:p>
            <a:pPr eaLnBrk="1" hangingPunct="1"/>
            <a:r>
              <a:rPr lang="en-US" smtClean="0"/>
              <a:t>Arthropoda are ecdysozoans that have jointed body parts and include</a:t>
            </a:r>
          </a:p>
          <a:p>
            <a:pPr lvl="1" eaLnBrk="1" hangingPunct="1"/>
            <a:r>
              <a:rPr lang="en-US" smtClean="0"/>
              <a:t>Crustaceans</a:t>
            </a:r>
          </a:p>
          <a:p>
            <a:pPr lvl="1" eaLnBrk="1" hangingPunct="1"/>
            <a:r>
              <a:rPr lang="en-US" smtClean="0"/>
              <a:t>Chelicerates (horseshoe crabs, spiders)</a:t>
            </a:r>
          </a:p>
          <a:p>
            <a:pPr lvl="1" eaLnBrk="1" hangingPunct="1"/>
            <a:r>
              <a:rPr lang="en-US" smtClean="0"/>
              <a:t>Millipedes and centipedes</a:t>
            </a:r>
          </a:p>
          <a:p>
            <a:pPr lvl="1" eaLnBrk="1" hangingPunct="1"/>
            <a:r>
              <a:rPr lang="en-US" smtClean="0"/>
              <a:t>All insects</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pPr eaLnBrk="1" hangingPunct="1"/>
            <a:r>
              <a:rPr lang="en-US" sz="4000" smtClean="0"/>
              <a:t>What Do You Think Are the Quintessential Qualities of an Animal?</a:t>
            </a:r>
          </a:p>
        </p:txBody>
      </p:sp>
      <p:sp>
        <p:nvSpPr>
          <p:cNvPr id="17410" name="Content Placeholder 2"/>
          <p:cNvSpPr>
            <a:spLocks noGrp="1"/>
          </p:cNvSpPr>
          <p:nvPr>
            <p:ph idx="1"/>
          </p:nvPr>
        </p:nvSpPr>
        <p:spPr/>
        <p:txBody>
          <a:bodyPr/>
          <a:lstStyle/>
          <a:p>
            <a:pPr eaLnBrk="1" hangingPunct="1"/>
            <a:r>
              <a:rPr lang="en-US" smtClean="0"/>
              <a:t>Animals are a diverse group of organisms</a:t>
            </a:r>
          </a:p>
          <a:p>
            <a:pPr eaLnBrk="1" hangingPunct="1"/>
            <a:r>
              <a:rPr lang="en-US" smtClean="0"/>
              <a:t>Animals can be organized into groups based on body plans</a:t>
            </a:r>
          </a:p>
          <a:p>
            <a:pPr eaLnBrk="1" hangingPunct="1"/>
            <a:r>
              <a:rPr lang="en-US" smtClean="0"/>
              <a:t>The evolution of organ systems has allowed animals to achieve more complex behaviors, including the ability to reflect on the nature of all life</a:t>
            </a: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0290" name="Picture 2" descr="figure_04_15"/>
          <p:cNvPicPr>
            <a:picLocks noChangeAspect="1" noChangeArrowheads="1"/>
          </p:cNvPicPr>
          <p:nvPr/>
        </p:nvPicPr>
        <p:blipFill>
          <a:blip r:embed="rId3"/>
          <a:srcRect/>
          <a:stretch>
            <a:fillRect/>
          </a:stretch>
        </p:blipFill>
        <p:spPr bwMode="auto">
          <a:xfrm>
            <a:off x="304800" y="2235200"/>
            <a:ext cx="8531225" cy="23891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3" name="Title 1"/>
          <p:cNvSpPr>
            <a:spLocks noGrp="1"/>
          </p:cNvSpPr>
          <p:nvPr>
            <p:ph type="title"/>
          </p:nvPr>
        </p:nvSpPr>
        <p:spPr>
          <a:xfrm>
            <a:off x="0" y="274638"/>
            <a:ext cx="9144000" cy="1143000"/>
          </a:xfrm>
        </p:spPr>
        <p:txBody>
          <a:bodyPr/>
          <a:lstStyle/>
          <a:p>
            <a:pPr eaLnBrk="1" hangingPunct="1"/>
            <a:r>
              <a:rPr lang="en-US" smtClean="0"/>
              <a:t>Arthropoda Is the Most </a:t>
            </a:r>
            <a:br>
              <a:rPr lang="en-US" smtClean="0"/>
            </a:br>
            <a:r>
              <a:rPr lang="en-US" smtClean="0"/>
              <a:t>Species-Rich Phylum</a:t>
            </a:r>
          </a:p>
        </p:txBody>
      </p:sp>
      <p:sp>
        <p:nvSpPr>
          <p:cNvPr id="54274" name="Content Placeholder 2"/>
          <p:cNvSpPr>
            <a:spLocks noGrp="1"/>
          </p:cNvSpPr>
          <p:nvPr>
            <p:ph idx="1"/>
          </p:nvPr>
        </p:nvSpPr>
        <p:spPr/>
        <p:txBody>
          <a:bodyPr/>
          <a:lstStyle/>
          <a:p>
            <a:pPr eaLnBrk="1" hangingPunct="1"/>
            <a:r>
              <a:rPr lang="en-US" smtClean="0"/>
              <a:t>More than a million species of arthropods have been identified</a:t>
            </a:r>
          </a:p>
          <a:p>
            <a:pPr eaLnBrk="1" hangingPunct="1"/>
            <a:r>
              <a:rPr lang="en-US" smtClean="0"/>
              <a:t>Arthropods have a hard outer </a:t>
            </a:r>
            <a:r>
              <a:rPr lang="en-US" b="1" smtClean="0"/>
              <a:t>exoskeleton </a:t>
            </a:r>
            <a:r>
              <a:rPr lang="en-US" smtClean="0"/>
              <a:t>that is made of </a:t>
            </a:r>
            <a:r>
              <a:rPr lang="en-US" i="1" smtClean="0"/>
              <a:t>chitin</a:t>
            </a:r>
          </a:p>
          <a:p>
            <a:pPr eaLnBrk="1" hangingPunct="1"/>
            <a:r>
              <a:rPr lang="en-US" smtClean="0"/>
              <a:t>Evolutionary changes to individual body segments have produced different types of legs, antennae, and specialized appendages </a:t>
            </a: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pPr eaLnBrk="1" hangingPunct="1"/>
            <a:r>
              <a:rPr lang="en-US" sz="4000" smtClean="0"/>
              <a:t>Arthropoda Is the Most </a:t>
            </a:r>
            <a:br>
              <a:rPr lang="en-US" sz="4000" smtClean="0"/>
            </a:br>
            <a:r>
              <a:rPr lang="en-US" sz="4000" smtClean="0"/>
              <a:t>Species-Rich Phylum</a:t>
            </a:r>
          </a:p>
        </p:txBody>
      </p:sp>
      <p:sp>
        <p:nvSpPr>
          <p:cNvPr id="55298" name="Content Placeholder 2"/>
          <p:cNvSpPr>
            <a:spLocks noGrp="1"/>
          </p:cNvSpPr>
          <p:nvPr>
            <p:ph idx="1"/>
          </p:nvPr>
        </p:nvSpPr>
        <p:spPr/>
        <p:txBody>
          <a:bodyPr/>
          <a:lstStyle/>
          <a:p>
            <a:pPr eaLnBrk="1" hangingPunct="1"/>
            <a:r>
              <a:rPr lang="en-US" smtClean="0"/>
              <a:t>Arthropods share these common features:</a:t>
            </a:r>
          </a:p>
          <a:p>
            <a:pPr lvl="1" eaLnBrk="1" hangingPunct="1"/>
            <a:r>
              <a:rPr lang="en-US" smtClean="0"/>
              <a:t>Jointed appendages</a:t>
            </a:r>
          </a:p>
          <a:p>
            <a:pPr lvl="1" eaLnBrk="1" hangingPunct="1"/>
            <a:r>
              <a:rPr lang="en-US" smtClean="0"/>
              <a:t>A cuticle that forms a hard exoskeleton</a:t>
            </a:r>
          </a:p>
          <a:p>
            <a:pPr lvl="1" eaLnBrk="1" hangingPunct="1"/>
            <a:r>
              <a:rPr lang="en-US" smtClean="0"/>
              <a:t>A segmented body plan at some stage of the life cycle</a:t>
            </a:r>
          </a:p>
          <a:p>
            <a:pPr lvl="1" eaLnBrk="1" hangingPunct="1"/>
            <a:r>
              <a:rPr lang="en-US" smtClean="0"/>
              <a:t>A three-part body plan that consists of an anterior head, a thorax, and a posterior abdomen</a:t>
            </a: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pPr eaLnBrk="1" hangingPunct="1"/>
            <a:r>
              <a:rPr lang="en-US" sz="4000" smtClean="0"/>
              <a:t>Arthropoda Is the Most </a:t>
            </a:r>
            <a:br>
              <a:rPr lang="en-US" sz="4000" smtClean="0"/>
            </a:br>
            <a:r>
              <a:rPr lang="en-US" sz="4000" smtClean="0"/>
              <a:t>Species-Rich Phylum</a:t>
            </a:r>
          </a:p>
        </p:txBody>
      </p:sp>
      <p:sp>
        <p:nvSpPr>
          <p:cNvPr id="56322" name="Content Placeholder 2"/>
          <p:cNvSpPr>
            <a:spLocks noGrp="1"/>
          </p:cNvSpPr>
          <p:nvPr>
            <p:ph idx="1"/>
          </p:nvPr>
        </p:nvSpPr>
        <p:spPr/>
        <p:txBody>
          <a:bodyPr/>
          <a:lstStyle/>
          <a:p>
            <a:pPr eaLnBrk="1" hangingPunct="1"/>
            <a:r>
              <a:rPr lang="en-US" smtClean="0"/>
              <a:t>Crustaceans are aquatic animals that have developed a variety of appendages and are an important part of the marine food chain</a:t>
            </a:r>
          </a:p>
          <a:p>
            <a:pPr eaLnBrk="1" hangingPunct="1"/>
            <a:r>
              <a:rPr lang="en-US" smtClean="0"/>
              <a:t>About half of all the known species in the world are insects</a:t>
            </a:r>
          </a:p>
          <a:p>
            <a:pPr eaLnBrk="1" hangingPunct="1"/>
            <a:r>
              <a:rPr lang="en-US" smtClean="0"/>
              <a:t>Insects have a three-part body plan with six legs attached to the thorax </a:t>
            </a: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5411" name="Picture 3" descr="figure_04_16"/>
          <p:cNvPicPr>
            <a:picLocks noChangeAspect="1" noChangeArrowheads="1"/>
          </p:cNvPicPr>
          <p:nvPr/>
        </p:nvPicPr>
        <p:blipFill>
          <a:blip r:embed="rId3"/>
          <a:srcRect/>
          <a:stretch>
            <a:fillRect/>
          </a:stretch>
        </p:blipFill>
        <p:spPr bwMode="auto">
          <a:xfrm>
            <a:off x="1581150" y="209550"/>
            <a:ext cx="5981700" cy="6438900"/>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pPr eaLnBrk="1" hangingPunct="1"/>
            <a:r>
              <a:rPr lang="en-US" sz="4000" smtClean="0"/>
              <a:t>Arthropoda Is the Most </a:t>
            </a:r>
            <a:br>
              <a:rPr lang="en-US" sz="4000" smtClean="0"/>
            </a:br>
            <a:r>
              <a:rPr lang="en-US" sz="4000" smtClean="0"/>
              <a:t>Species-Rich Phylum</a:t>
            </a:r>
          </a:p>
        </p:txBody>
      </p:sp>
      <p:sp>
        <p:nvSpPr>
          <p:cNvPr id="58370" name="Content Placeholder 2"/>
          <p:cNvSpPr>
            <a:spLocks noGrp="1"/>
          </p:cNvSpPr>
          <p:nvPr>
            <p:ph idx="1"/>
          </p:nvPr>
        </p:nvSpPr>
        <p:spPr/>
        <p:txBody>
          <a:bodyPr/>
          <a:lstStyle/>
          <a:p>
            <a:pPr eaLnBrk="1" hangingPunct="1"/>
            <a:r>
              <a:rPr lang="en-US" smtClean="0"/>
              <a:t>Insects have developed a unique respiratory system that allows gases to move directly to and from the bloodlike fluid</a:t>
            </a:r>
          </a:p>
          <a:p>
            <a:pPr eaLnBrk="1" hangingPunct="1"/>
            <a:r>
              <a:rPr lang="en-US" smtClean="0"/>
              <a:t>Insects have a highly developed visual system</a:t>
            </a:r>
          </a:p>
          <a:p>
            <a:pPr eaLnBrk="1" hangingPunct="1"/>
            <a:r>
              <a:rPr lang="en-US" smtClean="0"/>
              <a:t>Most insects have wings that enable them to evade predators</a:t>
            </a: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6434" name="Picture 2" descr="figure_04_17"/>
          <p:cNvPicPr>
            <a:picLocks noChangeAspect="1" noChangeArrowheads="1"/>
          </p:cNvPicPr>
          <p:nvPr/>
        </p:nvPicPr>
        <p:blipFill>
          <a:blip r:embed="rId3"/>
          <a:srcRect/>
          <a:stretch>
            <a:fillRect/>
          </a:stretch>
        </p:blipFill>
        <p:spPr bwMode="auto">
          <a:xfrm>
            <a:off x="304800" y="1320800"/>
            <a:ext cx="8531225" cy="42116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pPr eaLnBrk="1" hangingPunct="1"/>
            <a:r>
              <a:rPr lang="en-US" sz="4000" smtClean="0"/>
              <a:t>Arthropoda Is the Most </a:t>
            </a:r>
            <a:br>
              <a:rPr lang="en-US" sz="4000" smtClean="0"/>
            </a:br>
            <a:r>
              <a:rPr lang="en-US" sz="4000" smtClean="0"/>
              <a:t>Species-Rich Phylum</a:t>
            </a:r>
          </a:p>
        </p:txBody>
      </p:sp>
      <p:sp>
        <p:nvSpPr>
          <p:cNvPr id="60418" name="Content Placeholder 2"/>
          <p:cNvSpPr>
            <a:spLocks noGrp="1"/>
          </p:cNvSpPr>
          <p:nvPr>
            <p:ph idx="1"/>
          </p:nvPr>
        </p:nvSpPr>
        <p:spPr/>
        <p:txBody>
          <a:bodyPr/>
          <a:lstStyle/>
          <a:p>
            <a:pPr eaLnBrk="1" hangingPunct="1"/>
            <a:r>
              <a:rPr lang="en-US" b="1" smtClean="0"/>
              <a:t>Metamorphosis</a:t>
            </a:r>
            <a:r>
              <a:rPr lang="en-US" smtClean="0"/>
              <a:t> is the multistep process through which immature forms of animals are transformed into adults </a:t>
            </a:r>
          </a:p>
          <a:p>
            <a:pPr lvl="1" eaLnBrk="1" hangingPunct="1"/>
            <a:r>
              <a:rPr lang="en-US" i="1" smtClean="0"/>
              <a:t>Incomplete metamorphosis</a:t>
            </a:r>
            <a:r>
              <a:rPr lang="en-US" smtClean="0"/>
              <a:t> describes gradual changes from one developmental stage to the next</a:t>
            </a:r>
            <a:endParaRPr lang="en-US" i="1" smtClean="0"/>
          </a:p>
          <a:p>
            <a:pPr lvl="1" eaLnBrk="1" hangingPunct="1"/>
            <a:r>
              <a:rPr lang="en-US" i="1" smtClean="0"/>
              <a:t>Complete metamorphosis </a:t>
            </a:r>
            <a:r>
              <a:rPr lang="en-US" smtClean="0"/>
              <a:t>describes dramatic developmental changes from one stage to the next</a:t>
            </a:r>
            <a:endParaRPr lang="en-US" i="1" smtClean="0"/>
          </a:p>
          <a:p>
            <a:pPr lvl="1" eaLnBrk="1" hangingPunct="1"/>
            <a:endParaRPr lang="en-US" smtClean="0"/>
          </a:p>
          <a:p>
            <a:pPr eaLnBrk="1" hangingPunct="1"/>
            <a:endParaRPr lang="en-US" smtClean="0"/>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9506" name="Picture 2" descr="figure_04_18"/>
          <p:cNvPicPr>
            <a:picLocks noChangeAspect="1" noChangeArrowheads="1"/>
          </p:cNvPicPr>
          <p:nvPr/>
        </p:nvPicPr>
        <p:blipFill>
          <a:blip r:embed="rId3"/>
          <a:srcRect/>
          <a:stretch>
            <a:fillRect/>
          </a:stretch>
        </p:blipFill>
        <p:spPr bwMode="auto">
          <a:xfrm>
            <a:off x="1270000" y="215900"/>
            <a:ext cx="6605588"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5" name="Title 1"/>
          <p:cNvSpPr>
            <a:spLocks noGrp="1"/>
          </p:cNvSpPr>
          <p:nvPr>
            <p:ph type="title"/>
          </p:nvPr>
        </p:nvSpPr>
        <p:spPr/>
        <p:txBody>
          <a:bodyPr/>
          <a:lstStyle/>
          <a:p>
            <a:pPr eaLnBrk="1" hangingPunct="1"/>
            <a:r>
              <a:rPr lang="en-US" sz="4000" smtClean="0"/>
              <a:t>The Deuterostomes—I:</a:t>
            </a:r>
            <a:br>
              <a:rPr lang="en-US" sz="4000" smtClean="0"/>
            </a:br>
            <a:r>
              <a:rPr lang="en-US" sz="4000" smtClean="0"/>
              <a:t>Echinoderms, Chordates, and Relatives</a:t>
            </a:r>
          </a:p>
        </p:txBody>
      </p:sp>
      <p:sp>
        <p:nvSpPr>
          <p:cNvPr id="62466" name="Content Placeholder 2"/>
          <p:cNvSpPr>
            <a:spLocks noGrp="1"/>
          </p:cNvSpPr>
          <p:nvPr>
            <p:ph idx="1"/>
          </p:nvPr>
        </p:nvSpPr>
        <p:spPr/>
        <p:txBody>
          <a:bodyPr/>
          <a:lstStyle/>
          <a:p>
            <a:pPr eaLnBrk="1" hangingPunct="1"/>
            <a:r>
              <a:rPr lang="en-US" smtClean="0"/>
              <a:t>All deuterostomes share two basic characteristics:</a:t>
            </a:r>
          </a:p>
          <a:p>
            <a:pPr lvl="1" eaLnBrk="1" hangingPunct="1"/>
            <a:r>
              <a:rPr lang="en-US" smtClean="0"/>
              <a:t>The embryonic blastopore gives rise to the anus, and the mouth forms secondarily</a:t>
            </a:r>
          </a:p>
          <a:p>
            <a:pPr lvl="1" eaLnBrk="1" hangingPunct="1"/>
            <a:r>
              <a:rPr lang="en-US" smtClean="0"/>
              <a:t>There is a hollow nerve cord located on the dorsal side</a:t>
            </a:r>
          </a:p>
          <a:p>
            <a:pPr eaLnBrk="1" hangingPunct="1"/>
            <a:r>
              <a:rPr lang="en-US" smtClean="0"/>
              <a:t>Adult deuterostomes are generated by three distinct embryonic cell layers and have a true coelom</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2642" name="Picture 2" descr="figure_04_01a"/>
          <p:cNvPicPr>
            <a:picLocks noChangeAspect="1" noChangeArrowheads="1"/>
          </p:cNvPicPr>
          <p:nvPr/>
        </p:nvPicPr>
        <p:blipFill>
          <a:blip r:embed="rId3"/>
          <a:srcRect/>
          <a:stretch>
            <a:fillRect/>
          </a:stretch>
        </p:blipFill>
        <p:spPr bwMode="auto">
          <a:xfrm>
            <a:off x="2628900" y="215900"/>
            <a:ext cx="3894138"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83298" name="Picture 2" descr="unnumbered_04_p95"/>
          <p:cNvPicPr>
            <a:picLocks noChangeAspect="1" noChangeArrowheads="1"/>
          </p:cNvPicPr>
          <p:nvPr/>
        </p:nvPicPr>
        <p:blipFill>
          <a:blip r:embed="rId3"/>
          <a:srcRect/>
          <a:stretch>
            <a:fillRect/>
          </a:stretch>
        </p:blipFill>
        <p:spPr bwMode="auto">
          <a:xfrm>
            <a:off x="647700" y="215900"/>
            <a:ext cx="7861300"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rtlCol="0">
            <a:normAutofit fontScale="90000"/>
          </a:bodyPr>
          <a:lstStyle/>
          <a:p>
            <a:pPr eaLnBrk="1" fontAlgn="auto" hangingPunct="1">
              <a:spcAft>
                <a:spcPts val="0"/>
              </a:spcAft>
              <a:defRPr/>
            </a:pPr>
            <a:r>
              <a:rPr lang="en-US" dirty="0" smtClean="0"/>
              <a:t>Echinoderms Use a Water Vascular System for Locomotion and Gas Exchange</a:t>
            </a:r>
            <a:endParaRPr lang="en-US" dirty="0"/>
          </a:p>
        </p:txBody>
      </p:sp>
      <p:sp>
        <p:nvSpPr>
          <p:cNvPr id="64514" name="Content Placeholder 2"/>
          <p:cNvSpPr>
            <a:spLocks noGrp="1"/>
          </p:cNvSpPr>
          <p:nvPr>
            <p:ph idx="1"/>
          </p:nvPr>
        </p:nvSpPr>
        <p:spPr/>
        <p:txBody>
          <a:bodyPr/>
          <a:lstStyle/>
          <a:p>
            <a:pPr eaLnBrk="1" hangingPunct="1"/>
            <a:r>
              <a:rPr lang="en-US" smtClean="0"/>
              <a:t>Sea stars, sea urchins, and sand dollars are bilaterally symmetrical as larvae and radially symmetrical as adults</a:t>
            </a:r>
          </a:p>
          <a:p>
            <a:pPr eaLnBrk="1" hangingPunct="1"/>
            <a:r>
              <a:rPr lang="en-US" smtClean="0"/>
              <a:t>Some echinoderms are sessile, while others move with tube feet that use a water vascular system to apply suction to surfaces and prey</a:t>
            </a:r>
          </a:p>
          <a:p>
            <a:pPr eaLnBrk="1" hangingPunct="1"/>
            <a:r>
              <a:rPr lang="en-US" smtClean="0"/>
              <a:t>The circulation of water through the canals of the digestive system facilitates gas exchange</a:t>
            </a: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84322" name="Picture 2" descr="unnumbered_04_p96"/>
          <p:cNvPicPr>
            <a:picLocks noChangeAspect="1" noChangeArrowheads="1"/>
          </p:cNvPicPr>
          <p:nvPr/>
        </p:nvPicPr>
        <p:blipFill>
          <a:blip r:embed="rId3"/>
          <a:srcRect/>
          <a:stretch>
            <a:fillRect/>
          </a:stretch>
        </p:blipFill>
        <p:spPr bwMode="auto">
          <a:xfrm>
            <a:off x="1295400" y="215900"/>
            <a:ext cx="6569075"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Chordates Possess a Dorsal Notochord at Some Stage of Their Life Cycle</a:t>
            </a:r>
            <a:endParaRPr lang="en-US" dirty="0"/>
          </a:p>
        </p:txBody>
      </p:sp>
      <p:sp>
        <p:nvSpPr>
          <p:cNvPr id="66562" name="Content Placeholder 2"/>
          <p:cNvSpPr>
            <a:spLocks noGrp="1"/>
          </p:cNvSpPr>
          <p:nvPr>
            <p:ph idx="1"/>
          </p:nvPr>
        </p:nvSpPr>
        <p:spPr/>
        <p:txBody>
          <a:bodyPr/>
          <a:lstStyle/>
          <a:p>
            <a:pPr eaLnBrk="1" hangingPunct="1"/>
            <a:r>
              <a:rPr lang="en-US" sz="3000" smtClean="0"/>
              <a:t>Chordates have the following characteristics:</a:t>
            </a:r>
          </a:p>
          <a:p>
            <a:pPr lvl="1" eaLnBrk="1" hangingPunct="1"/>
            <a:r>
              <a:rPr lang="en-US" sz="2600" smtClean="0"/>
              <a:t>A dorsal rod of strengthening tissue called a notochord</a:t>
            </a:r>
          </a:p>
          <a:p>
            <a:pPr lvl="1" eaLnBrk="1" hangingPunct="1"/>
            <a:r>
              <a:rPr lang="en-US" sz="2600" smtClean="0"/>
              <a:t>Pharyngeal pouches, which develop on either side of the throat in the embryo</a:t>
            </a:r>
          </a:p>
          <a:p>
            <a:pPr lvl="1" eaLnBrk="1" hangingPunct="1"/>
            <a:r>
              <a:rPr lang="en-US" sz="2600" smtClean="0"/>
              <a:t>A post-anal tail</a:t>
            </a:r>
          </a:p>
          <a:p>
            <a:pPr eaLnBrk="1" hangingPunct="1"/>
            <a:r>
              <a:rPr lang="en-US" sz="3000" smtClean="0"/>
              <a:t>The </a:t>
            </a:r>
            <a:r>
              <a:rPr lang="en-US" sz="3000" b="1" smtClean="0"/>
              <a:t>notochord</a:t>
            </a:r>
            <a:r>
              <a:rPr lang="en-US" sz="3000" smtClean="0"/>
              <a:t> is a collection of large cells that form a strong, flexible bar, which runs the length of the animal and provides support for the body</a:t>
            </a: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Chordates Possess a Dorsal Notochord at Some Stage of Their Life Cycle</a:t>
            </a:r>
            <a:endParaRPr lang="en-US" dirty="0"/>
          </a:p>
        </p:txBody>
      </p:sp>
      <p:sp>
        <p:nvSpPr>
          <p:cNvPr id="67586" name="Content Placeholder 2"/>
          <p:cNvSpPr>
            <a:spLocks noGrp="1"/>
          </p:cNvSpPr>
          <p:nvPr>
            <p:ph idx="1"/>
          </p:nvPr>
        </p:nvSpPr>
        <p:spPr/>
        <p:txBody>
          <a:bodyPr/>
          <a:lstStyle/>
          <a:p>
            <a:pPr eaLnBrk="1" hangingPunct="1"/>
            <a:r>
              <a:rPr lang="en-US" smtClean="0"/>
              <a:t>Vertebrates are animals with an internal </a:t>
            </a:r>
            <a:r>
              <a:rPr lang="en-US" i="1" smtClean="0"/>
              <a:t>vertebral column </a:t>
            </a:r>
            <a:r>
              <a:rPr lang="en-US" smtClean="0"/>
              <a:t>composed of hollow cylindrical sections called </a:t>
            </a:r>
            <a:r>
              <a:rPr lang="en-US" i="1" smtClean="0"/>
              <a:t>vertebrae</a:t>
            </a:r>
          </a:p>
          <a:p>
            <a:pPr eaLnBrk="1" hangingPunct="1"/>
            <a:r>
              <a:rPr lang="en-US" smtClean="0"/>
              <a:t>The vertebral column encloses the nerve cord that runs down the dorsal side of all deuterostomes</a:t>
            </a:r>
          </a:p>
          <a:p>
            <a:pPr eaLnBrk="1" hangingPunct="1"/>
            <a:r>
              <a:rPr lang="en-US" smtClean="0"/>
              <a:t>Vertebrates include fish, amphibians, reptiles, birds, and mammals</a:t>
            </a: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1554" name="Picture 2" descr="figure_04_19"/>
          <p:cNvPicPr>
            <a:picLocks noChangeAspect="1" noChangeArrowheads="1"/>
          </p:cNvPicPr>
          <p:nvPr/>
        </p:nvPicPr>
        <p:blipFill>
          <a:blip r:embed="rId3"/>
          <a:srcRect/>
          <a:stretch>
            <a:fillRect/>
          </a:stretch>
        </p:blipFill>
        <p:spPr bwMode="auto">
          <a:xfrm>
            <a:off x="304800" y="1193800"/>
            <a:ext cx="8531225" cy="44672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3" name="Title 1"/>
          <p:cNvSpPr>
            <a:spLocks noGrp="1"/>
          </p:cNvSpPr>
          <p:nvPr>
            <p:ph type="title"/>
          </p:nvPr>
        </p:nvSpPr>
        <p:spPr/>
        <p:txBody>
          <a:bodyPr/>
          <a:lstStyle/>
          <a:p>
            <a:pPr eaLnBrk="1" hangingPunct="1"/>
            <a:r>
              <a:rPr lang="en-US" sz="4000" smtClean="0"/>
              <a:t>The Deuterostomes—II: Vertebrates</a:t>
            </a:r>
          </a:p>
        </p:txBody>
      </p:sp>
      <p:sp>
        <p:nvSpPr>
          <p:cNvPr id="69634" name="Content Placeholder 2"/>
          <p:cNvSpPr>
            <a:spLocks noGrp="1"/>
          </p:cNvSpPr>
          <p:nvPr>
            <p:ph idx="1"/>
          </p:nvPr>
        </p:nvSpPr>
        <p:spPr/>
        <p:txBody>
          <a:bodyPr/>
          <a:lstStyle/>
          <a:p>
            <a:pPr eaLnBrk="1" hangingPunct="1">
              <a:lnSpc>
                <a:spcPct val="90000"/>
              </a:lnSpc>
            </a:pPr>
            <a:r>
              <a:rPr lang="en-US" smtClean="0"/>
              <a:t>The first vertebrates were the jawless fishes that first evolved in the Cambrian period</a:t>
            </a:r>
          </a:p>
          <a:p>
            <a:pPr eaLnBrk="1" hangingPunct="1">
              <a:lnSpc>
                <a:spcPct val="90000"/>
              </a:lnSpc>
            </a:pPr>
            <a:r>
              <a:rPr lang="en-US" smtClean="0"/>
              <a:t>Common characteristics of the early vertebrates include:</a:t>
            </a:r>
          </a:p>
          <a:p>
            <a:pPr lvl="1" eaLnBrk="1" hangingPunct="1">
              <a:lnSpc>
                <a:spcPct val="90000"/>
              </a:lnSpc>
            </a:pPr>
            <a:r>
              <a:rPr lang="en-US" smtClean="0"/>
              <a:t>A strong internal skeleton held together by a vertebral column</a:t>
            </a:r>
          </a:p>
          <a:p>
            <a:pPr lvl="1" eaLnBrk="1" hangingPunct="1">
              <a:lnSpc>
                <a:spcPct val="90000"/>
              </a:lnSpc>
            </a:pPr>
            <a:r>
              <a:rPr lang="en-US" smtClean="0"/>
              <a:t>An anterior braincase, or skull</a:t>
            </a:r>
          </a:p>
          <a:p>
            <a:pPr lvl="1" eaLnBrk="1" hangingPunct="1">
              <a:lnSpc>
                <a:spcPct val="90000"/>
              </a:lnSpc>
            </a:pPr>
            <a:r>
              <a:rPr lang="en-US" smtClean="0"/>
              <a:t>A closed circulatory system with a pumping organ, the heart</a:t>
            </a: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4627" name="Picture 3" descr="figure_04_20"/>
          <p:cNvPicPr>
            <a:picLocks noChangeAspect="1" noChangeArrowheads="1"/>
          </p:cNvPicPr>
          <p:nvPr/>
        </p:nvPicPr>
        <p:blipFill>
          <a:blip r:embed="rId3"/>
          <a:srcRect/>
          <a:stretch>
            <a:fillRect/>
          </a:stretch>
        </p:blipFill>
        <p:spPr bwMode="auto">
          <a:xfrm>
            <a:off x="1289050" y="209550"/>
            <a:ext cx="6565900" cy="6438900"/>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1" name="Title 1"/>
          <p:cNvSpPr>
            <a:spLocks noGrp="1"/>
          </p:cNvSpPr>
          <p:nvPr>
            <p:ph type="title"/>
          </p:nvPr>
        </p:nvSpPr>
        <p:spPr/>
        <p:txBody>
          <a:bodyPr/>
          <a:lstStyle/>
          <a:p>
            <a:pPr eaLnBrk="1" hangingPunct="1"/>
            <a:r>
              <a:rPr lang="en-US" sz="4000" smtClean="0"/>
              <a:t>Jaws and a Bony Skeleton Represent Major Steps in Vertebrate Evolution</a:t>
            </a:r>
          </a:p>
        </p:txBody>
      </p:sp>
      <p:sp>
        <p:nvSpPr>
          <p:cNvPr id="71682" name="Content Placeholder 2"/>
          <p:cNvSpPr>
            <a:spLocks noGrp="1"/>
          </p:cNvSpPr>
          <p:nvPr>
            <p:ph idx="1"/>
          </p:nvPr>
        </p:nvSpPr>
        <p:spPr/>
        <p:txBody>
          <a:bodyPr/>
          <a:lstStyle/>
          <a:p>
            <a:pPr eaLnBrk="1" hangingPunct="1">
              <a:lnSpc>
                <a:spcPct val="90000"/>
              </a:lnSpc>
            </a:pPr>
            <a:r>
              <a:rPr lang="en-US" smtClean="0"/>
              <a:t>Anterior gill arches of jawless fish evolved into hinged jaws that allowed for more efficient predation</a:t>
            </a:r>
          </a:p>
          <a:p>
            <a:pPr eaLnBrk="1" hangingPunct="1">
              <a:lnSpc>
                <a:spcPct val="90000"/>
              </a:lnSpc>
            </a:pPr>
            <a:r>
              <a:rPr lang="en-US" smtClean="0"/>
              <a:t>Fins are modified appendages of fish used for stability and swimming</a:t>
            </a:r>
          </a:p>
          <a:p>
            <a:pPr lvl="1" eaLnBrk="1" hangingPunct="1">
              <a:lnSpc>
                <a:spcPct val="90000"/>
              </a:lnSpc>
            </a:pPr>
            <a:r>
              <a:rPr lang="en-US" smtClean="0"/>
              <a:t>Ray-finned fishes developed spike-like extensions of their skeleton, which are used for support</a:t>
            </a:r>
          </a:p>
          <a:p>
            <a:pPr lvl="1" eaLnBrk="1" hangingPunct="1">
              <a:lnSpc>
                <a:spcPct val="90000"/>
              </a:lnSpc>
            </a:pPr>
            <a:r>
              <a:rPr lang="en-US" smtClean="0"/>
              <a:t>Lobe-finned fishes have paired fins with thick muscular lobes supported by joint-like bones that can move independently</a:t>
            </a: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5650" name="Picture 2" descr="figure_04_21"/>
          <p:cNvPicPr>
            <a:picLocks noChangeAspect="1" noChangeArrowheads="1"/>
          </p:cNvPicPr>
          <p:nvPr/>
        </p:nvPicPr>
        <p:blipFill>
          <a:blip r:embed="rId3"/>
          <a:srcRect/>
          <a:stretch>
            <a:fillRect/>
          </a:stretch>
        </p:blipFill>
        <p:spPr bwMode="auto">
          <a:xfrm>
            <a:off x="304800" y="2006600"/>
            <a:ext cx="8531225" cy="28527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3666" name="Picture 2" descr="figure_04_01b"/>
          <p:cNvPicPr>
            <a:picLocks noChangeAspect="1" noChangeArrowheads="1"/>
          </p:cNvPicPr>
          <p:nvPr/>
        </p:nvPicPr>
        <p:blipFill>
          <a:blip r:embed="rId3"/>
          <a:srcRect/>
          <a:stretch>
            <a:fillRect/>
          </a:stretch>
        </p:blipFill>
        <p:spPr bwMode="auto">
          <a:xfrm>
            <a:off x="2768600" y="215900"/>
            <a:ext cx="3619500"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lstStyle/>
          <a:p>
            <a:pPr eaLnBrk="1" hangingPunct="1"/>
            <a:r>
              <a:rPr lang="en-US" sz="4000" smtClean="0"/>
              <a:t>Jaws and a Bony Skeleton Represent Major Steps in Vertebrate Evolution</a:t>
            </a:r>
          </a:p>
        </p:txBody>
      </p:sp>
      <p:sp>
        <p:nvSpPr>
          <p:cNvPr id="73730" name="Content Placeholder 2"/>
          <p:cNvSpPr>
            <a:spLocks noGrp="1"/>
          </p:cNvSpPr>
          <p:nvPr>
            <p:ph idx="1"/>
          </p:nvPr>
        </p:nvSpPr>
        <p:spPr/>
        <p:txBody>
          <a:bodyPr/>
          <a:lstStyle/>
          <a:p>
            <a:pPr eaLnBrk="1" hangingPunct="1"/>
            <a:r>
              <a:rPr lang="en-US" sz="2800" smtClean="0"/>
              <a:t>Only eight species of lobe-finned fish are present today</a:t>
            </a:r>
          </a:p>
          <a:p>
            <a:pPr eaLnBrk="1" hangingPunct="1"/>
            <a:r>
              <a:rPr lang="en-US" sz="2800" smtClean="0"/>
              <a:t>Cartilaginous fishes must gulp or swim constantly to move enough oxygen-rich water over their gills</a:t>
            </a:r>
          </a:p>
          <a:p>
            <a:pPr eaLnBrk="1" hangingPunct="1"/>
            <a:r>
              <a:rPr lang="en-US" sz="2800" smtClean="0"/>
              <a:t>Bony fishes have evolved a gas-filled bladder that helps provide buoyancy </a:t>
            </a:r>
          </a:p>
          <a:p>
            <a:pPr eaLnBrk="1" hangingPunct="1"/>
            <a:r>
              <a:rPr lang="en-US" sz="2800" smtClean="0"/>
              <a:t>Scientists believe gas-filled bladders later evolved into the lungs of land-dwelling animals, which was a crucial development in the transition onto land</a:t>
            </a: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0770" name="Picture 2" descr="figure_04_22"/>
          <p:cNvPicPr>
            <a:picLocks noChangeAspect="1" noChangeArrowheads="1"/>
          </p:cNvPicPr>
          <p:nvPr/>
        </p:nvPicPr>
        <p:blipFill>
          <a:blip r:embed="rId3"/>
          <a:srcRect/>
          <a:stretch>
            <a:fillRect/>
          </a:stretch>
        </p:blipFill>
        <p:spPr bwMode="auto">
          <a:xfrm>
            <a:off x="304800" y="1333500"/>
            <a:ext cx="8531225" cy="41862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7" name="Title 1"/>
          <p:cNvSpPr>
            <a:spLocks noGrp="1"/>
          </p:cNvSpPr>
          <p:nvPr>
            <p:ph type="title"/>
          </p:nvPr>
        </p:nvSpPr>
        <p:spPr/>
        <p:txBody>
          <a:bodyPr/>
          <a:lstStyle/>
          <a:p>
            <a:pPr eaLnBrk="1" hangingPunct="1"/>
            <a:r>
              <a:rPr lang="en-US" sz="4000" smtClean="0"/>
              <a:t>Amphibians Breathe through Both the Lungs and the Skin Surface</a:t>
            </a:r>
          </a:p>
        </p:txBody>
      </p:sp>
      <p:sp>
        <p:nvSpPr>
          <p:cNvPr id="75778" name="Content Placeholder 2"/>
          <p:cNvSpPr>
            <a:spLocks noGrp="1"/>
          </p:cNvSpPr>
          <p:nvPr>
            <p:ph idx="1"/>
          </p:nvPr>
        </p:nvSpPr>
        <p:spPr/>
        <p:txBody>
          <a:bodyPr/>
          <a:lstStyle/>
          <a:p>
            <a:pPr eaLnBrk="1" hangingPunct="1"/>
            <a:r>
              <a:rPr lang="en-US" b="1" smtClean="0"/>
              <a:t>Tetrapods</a:t>
            </a:r>
            <a:r>
              <a:rPr lang="en-US" smtClean="0"/>
              <a:t> are terrestrial vertebrates with four limbs </a:t>
            </a:r>
          </a:p>
          <a:p>
            <a:pPr eaLnBrk="1" hangingPunct="1"/>
            <a:r>
              <a:rPr lang="en-US" smtClean="0"/>
              <a:t>There are several thousand species of amphibians, including frogs and salamanders</a:t>
            </a:r>
          </a:p>
          <a:p>
            <a:pPr eaLnBrk="1" hangingPunct="1"/>
            <a:r>
              <a:rPr lang="en-US" smtClean="0"/>
              <a:t>Amphibians are considered semiaquatic, and many are characterized by complete metamorphosis, such as frogs</a:t>
            </a: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Reptiles Exhibit Adaptations to a </a:t>
            </a:r>
            <a:br>
              <a:rPr lang="en-US" dirty="0" smtClean="0"/>
            </a:br>
            <a:r>
              <a:rPr lang="en-US" dirty="0" smtClean="0"/>
              <a:t>Drier Environment</a:t>
            </a:r>
            <a:endParaRPr lang="en-US" dirty="0"/>
          </a:p>
        </p:txBody>
      </p:sp>
      <p:sp>
        <p:nvSpPr>
          <p:cNvPr id="76802" name="Content Placeholder 2"/>
          <p:cNvSpPr>
            <a:spLocks noGrp="1"/>
          </p:cNvSpPr>
          <p:nvPr>
            <p:ph idx="1"/>
          </p:nvPr>
        </p:nvSpPr>
        <p:spPr/>
        <p:txBody>
          <a:bodyPr/>
          <a:lstStyle/>
          <a:p>
            <a:pPr eaLnBrk="1" hangingPunct="1"/>
            <a:r>
              <a:rPr lang="en-US" smtClean="0"/>
              <a:t>Reptiles evolved a number of adaptive traits that allowed them to survive outside of aquatic environments and included:</a:t>
            </a:r>
          </a:p>
          <a:p>
            <a:pPr lvl="1" eaLnBrk="1" hangingPunct="1"/>
            <a:r>
              <a:rPr lang="en-US" smtClean="0"/>
              <a:t>Skin covered in waterproof scales</a:t>
            </a:r>
          </a:p>
          <a:p>
            <a:pPr lvl="1" eaLnBrk="1" hangingPunct="1"/>
            <a:r>
              <a:rPr lang="en-US" smtClean="0"/>
              <a:t>A water-conserving excretory system</a:t>
            </a:r>
          </a:p>
          <a:p>
            <a:pPr lvl="1" eaLnBrk="1" hangingPunct="1"/>
            <a:r>
              <a:rPr lang="en-US" smtClean="0"/>
              <a:t>The amniotic egg, containing stored food and a waterproof shell</a:t>
            </a:r>
          </a:p>
          <a:p>
            <a:pPr lvl="1" eaLnBrk="1" hangingPunct="1"/>
            <a:r>
              <a:rPr lang="en-US" smtClean="0"/>
              <a:t>Internal fertilization</a:t>
            </a: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Reptiles Exhibit Adaptations to a </a:t>
            </a:r>
            <a:br>
              <a:rPr lang="en-US" dirty="0" smtClean="0"/>
            </a:br>
            <a:r>
              <a:rPr lang="en-US" dirty="0" smtClean="0"/>
              <a:t>Drier Environment</a:t>
            </a:r>
            <a:endParaRPr lang="en-US" dirty="0"/>
          </a:p>
        </p:txBody>
      </p:sp>
      <p:sp>
        <p:nvSpPr>
          <p:cNvPr id="77826" name="Content Placeholder 2"/>
          <p:cNvSpPr>
            <a:spLocks noGrp="1"/>
          </p:cNvSpPr>
          <p:nvPr>
            <p:ph idx="1"/>
          </p:nvPr>
        </p:nvSpPr>
        <p:spPr/>
        <p:txBody>
          <a:bodyPr/>
          <a:lstStyle/>
          <a:p>
            <a:pPr eaLnBrk="1" hangingPunct="1"/>
            <a:r>
              <a:rPr lang="en-US" smtClean="0"/>
              <a:t>A lineage of tetrapods gave rise to the reptiles in the Carboniferous period, about 354 million years ago</a:t>
            </a:r>
          </a:p>
          <a:p>
            <a:pPr eaLnBrk="1" hangingPunct="1"/>
            <a:r>
              <a:rPr lang="en-US" smtClean="0"/>
              <a:t>The dinosaurs were a successful line of reptiles in the Mesozoic era</a:t>
            </a:r>
          </a:p>
          <a:p>
            <a:pPr eaLnBrk="1" hangingPunct="1"/>
            <a:r>
              <a:rPr lang="en-US" smtClean="0"/>
              <a:t>Turtles, tortoises, and box turtles are among the oldest reptiles</a:t>
            </a:r>
          </a:p>
          <a:p>
            <a:pPr eaLnBrk="1" hangingPunct="1"/>
            <a:endParaRPr lang="en-US" smtClean="0"/>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3842" name="Picture 2" descr="figure_04_23"/>
          <p:cNvPicPr>
            <a:picLocks noChangeAspect="1" noChangeArrowheads="1"/>
          </p:cNvPicPr>
          <p:nvPr/>
        </p:nvPicPr>
        <p:blipFill>
          <a:blip r:embed="rId3"/>
          <a:srcRect/>
          <a:stretch>
            <a:fillRect/>
          </a:stretch>
        </p:blipFill>
        <p:spPr bwMode="auto">
          <a:xfrm>
            <a:off x="304800" y="342900"/>
            <a:ext cx="8531225" cy="61737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Reptiles Exhibit Adaptations to a </a:t>
            </a:r>
            <a:br>
              <a:rPr lang="en-US" dirty="0" smtClean="0"/>
            </a:br>
            <a:r>
              <a:rPr lang="en-US" dirty="0" smtClean="0"/>
              <a:t>Drier Environment</a:t>
            </a:r>
            <a:endParaRPr lang="en-US" dirty="0"/>
          </a:p>
        </p:txBody>
      </p:sp>
      <p:sp>
        <p:nvSpPr>
          <p:cNvPr id="79874" name="Content Placeholder 2"/>
          <p:cNvSpPr>
            <a:spLocks noGrp="1"/>
          </p:cNvSpPr>
          <p:nvPr>
            <p:ph idx="1"/>
          </p:nvPr>
        </p:nvSpPr>
        <p:spPr/>
        <p:txBody>
          <a:bodyPr/>
          <a:lstStyle/>
          <a:p>
            <a:pPr eaLnBrk="1" hangingPunct="1"/>
            <a:r>
              <a:rPr lang="en-US" sz="3000" smtClean="0"/>
              <a:t>The </a:t>
            </a:r>
            <a:r>
              <a:rPr lang="en-US" sz="3000" b="1" smtClean="0"/>
              <a:t>amniotic egg </a:t>
            </a:r>
            <a:r>
              <a:rPr lang="en-US" sz="3000" smtClean="0"/>
              <a:t>protects the developing embryo, promotes gas exchange, and stores waste</a:t>
            </a:r>
          </a:p>
          <a:p>
            <a:pPr eaLnBrk="1" hangingPunct="1"/>
            <a:r>
              <a:rPr lang="en-US" sz="3000" smtClean="0"/>
              <a:t>The </a:t>
            </a:r>
            <a:r>
              <a:rPr lang="en-US" sz="3000" i="1" smtClean="0"/>
              <a:t>yolk </a:t>
            </a:r>
            <a:r>
              <a:rPr lang="en-US" sz="3000" smtClean="0"/>
              <a:t>of an amniotic egg is a mass of stored food that enables the young to reach a relatively advanced level of  development before hatching</a:t>
            </a:r>
          </a:p>
          <a:p>
            <a:pPr eaLnBrk="1" hangingPunct="1"/>
            <a:r>
              <a:rPr lang="en-US" sz="3000" smtClean="0"/>
              <a:t>Reptiles have overlapping scales that help reduce water loss from the skin surface</a:t>
            </a:r>
          </a:p>
          <a:p>
            <a:pPr eaLnBrk="1" hangingPunct="1"/>
            <a:r>
              <a:rPr lang="en-US" sz="3000" smtClean="0"/>
              <a:t>Reptiles are </a:t>
            </a:r>
            <a:r>
              <a:rPr lang="en-US" sz="3000" b="1" smtClean="0"/>
              <a:t>ectotherms, </a:t>
            </a:r>
            <a:r>
              <a:rPr lang="en-US" sz="3000" smtClean="0"/>
              <a:t>meaning that their body temperature matches that of their environment</a:t>
            </a: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4866" name="Picture 2" descr="figure_04_24"/>
          <p:cNvPicPr>
            <a:picLocks noChangeAspect="1" noChangeArrowheads="1"/>
          </p:cNvPicPr>
          <p:nvPr/>
        </p:nvPicPr>
        <p:blipFill>
          <a:blip r:embed="rId3"/>
          <a:srcRect/>
          <a:stretch>
            <a:fillRect/>
          </a:stretch>
        </p:blipFill>
        <p:spPr bwMode="auto">
          <a:xfrm>
            <a:off x="1854200" y="215900"/>
            <a:ext cx="5435600"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1" name="Title 1"/>
          <p:cNvSpPr>
            <a:spLocks noGrp="1"/>
          </p:cNvSpPr>
          <p:nvPr>
            <p:ph type="title"/>
          </p:nvPr>
        </p:nvSpPr>
        <p:spPr/>
        <p:txBody>
          <a:bodyPr/>
          <a:lstStyle/>
          <a:p>
            <a:pPr eaLnBrk="1" hangingPunct="1"/>
            <a:r>
              <a:rPr lang="en-US" smtClean="0"/>
              <a:t>Birds Are Adapted for Flight</a:t>
            </a:r>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buFont typeface="Arial"/>
              <a:buChar char="•"/>
              <a:defRPr/>
            </a:pPr>
            <a:r>
              <a:rPr lang="en-US" dirty="0" smtClean="0"/>
              <a:t>Birds evolved from a lineage of feathered theropod dinosaurs</a:t>
            </a:r>
          </a:p>
          <a:p>
            <a:pPr eaLnBrk="1" fontAlgn="auto" hangingPunct="1">
              <a:spcAft>
                <a:spcPts val="0"/>
              </a:spcAft>
              <a:buFont typeface="Arial"/>
              <a:buChar char="•"/>
              <a:defRPr/>
            </a:pPr>
            <a:r>
              <a:rPr lang="en-US" dirty="0" smtClean="0"/>
              <a:t>Feathers initially evolved for warmth and eventually adapted for flight</a:t>
            </a:r>
          </a:p>
          <a:p>
            <a:pPr eaLnBrk="1" fontAlgn="auto" hangingPunct="1">
              <a:spcAft>
                <a:spcPts val="0"/>
              </a:spcAft>
              <a:buFont typeface="Arial"/>
              <a:buChar char="•"/>
              <a:defRPr/>
            </a:pPr>
            <a:r>
              <a:rPr lang="en-US" dirty="0" smtClean="0"/>
              <a:t>Birds have an efficient one-way respiratory system and a reduced number of organs to facilitate flight</a:t>
            </a:r>
          </a:p>
          <a:p>
            <a:pPr eaLnBrk="1" fontAlgn="auto" hangingPunct="1">
              <a:spcAft>
                <a:spcPts val="0"/>
              </a:spcAft>
              <a:buFont typeface="Arial"/>
              <a:buChar char="•"/>
              <a:defRPr/>
            </a:pPr>
            <a:r>
              <a:rPr lang="en-US" dirty="0" smtClean="0"/>
              <a:t>Birds are </a:t>
            </a:r>
            <a:r>
              <a:rPr lang="en-US" b="1" dirty="0" smtClean="0"/>
              <a:t>endotherms</a:t>
            </a:r>
            <a:r>
              <a:rPr lang="en-US" dirty="0" smtClean="0"/>
              <a:t> and maintain a constant internal temperature</a:t>
            </a:r>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5890" name="Picture 2" descr="figure_04_25_01"/>
          <p:cNvPicPr>
            <a:picLocks noChangeAspect="1" noChangeArrowheads="1"/>
          </p:cNvPicPr>
          <p:nvPr/>
        </p:nvPicPr>
        <p:blipFill>
          <a:blip r:embed="rId3"/>
          <a:srcRect/>
          <a:stretch>
            <a:fillRect/>
          </a:stretch>
        </p:blipFill>
        <p:spPr bwMode="auto">
          <a:xfrm>
            <a:off x="304800" y="254000"/>
            <a:ext cx="8531225" cy="63436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4690" name="Picture 2" descr="figure_04_01c"/>
          <p:cNvPicPr>
            <a:picLocks noChangeAspect="1" noChangeArrowheads="1"/>
          </p:cNvPicPr>
          <p:nvPr/>
        </p:nvPicPr>
        <p:blipFill>
          <a:blip r:embed="rId3"/>
          <a:srcRect/>
          <a:stretch>
            <a:fillRect/>
          </a:stretch>
        </p:blipFill>
        <p:spPr bwMode="auto">
          <a:xfrm>
            <a:off x="711200" y="215900"/>
            <a:ext cx="7721600"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6914" name="Picture 2" descr="figure_04_25_02"/>
          <p:cNvPicPr>
            <a:picLocks noChangeAspect="1" noChangeArrowheads="1"/>
          </p:cNvPicPr>
          <p:nvPr/>
        </p:nvPicPr>
        <p:blipFill>
          <a:blip r:embed="rId3"/>
          <a:srcRect/>
          <a:stretch>
            <a:fillRect/>
          </a:stretch>
        </p:blipFill>
        <p:spPr bwMode="auto">
          <a:xfrm>
            <a:off x="304800" y="571500"/>
            <a:ext cx="8531225" cy="57277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7939" name="Picture 3" descr="figure 4"/>
          <p:cNvPicPr>
            <a:picLocks noChangeAspect="1" noChangeArrowheads="1"/>
          </p:cNvPicPr>
          <p:nvPr/>
        </p:nvPicPr>
        <p:blipFill>
          <a:blip r:embed="rId3"/>
          <a:srcRect/>
          <a:stretch>
            <a:fillRect/>
          </a:stretch>
        </p:blipFill>
        <p:spPr bwMode="auto">
          <a:xfrm>
            <a:off x="303213" y="935038"/>
            <a:ext cx="8535987" cy="4987925"/>
          </a:xfrm>
          <a:prstGeom prst="rect">
            <a:avLst/>
          </a:prstGeom>
          <a:noFill/>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8962" name="Picture 2" descr="figure_04_25_04"/>
          <p:cNvPicPr>
            <a:picLocks noChangeAspect="1" noChangeArrowheads="1"/>
          </p:cNvPicPr>
          <p:nvPr/>
        </p:nvPicPr>
        <p:blipFill>
          <a:blip r:embed="rId3"/>
          <a:srcRect/>
          <a:stretch>
            <a:fillRect/>
          </a:stretch>
        </p:blipFill>
        <p:spPr bwMode="auto">
          <a:xfrm>
            <a:off x="304800" y="1143000"/>
            <a:ext cx="8531225" cy="45894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9986" name="Picture 2" descr="figure_04_25_05"/>
          <p:cNvPicPr>
            <a:picLocks noChangeAspect="1" noChangeArrowheads="1"/>
          </p:cNvPicPr>
          <p:nvPr/>
        </p:nvPicPr>
        <p:blipFill>
          <a:blip r:embed="rId3"/>
          <a:srcRect/>
          <a:stretch>
            <a:fillRect/>
          </a:stretch>
        </p:blipFill>
        <p:spPr bwMode="auto">
          <a:xfrm>
            <a:off x="304800" y="1041400"/>
            <a:ext cx="8531225" cy="47720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3" name="Title 1"/>
          <p:cNvSpPr>
            <a:spLocks noGrp="1"/>
          </p:cNvSpPr>
          <p:nvPr>
            <p:ph type="title"/>
          </p:nvPr>
        </p:nvSpPr>
        <p:spPr/>
        <p:txBody>
          <a:bodyPr/>
          <a:lstStyle/>
          <a:p>
            <a:pPr eaLnBrk="1" hangingPunct="1"/>
            <a:r>
              <a:rPr lang="en-US" sz="4000" smtClean="0"/>
              <a:t>Mammals Came into Prominence When Dinosaur Populations Declined</a:t>
            </a:r>
          </a:p>
        </p:txBody>
      </p:sp>
      <p:sp>
        <p:nvSpPr>
          <p:cNvPr id="84994" name="Content Placeholder 2"/>
          <p:cNvSpPr>
            <a:spLocks noGrp="1"/>
          </p:cNvSpPr>
          <p:nvPr>
            <p:ph idx="1"/>
          </p:nvPr>
        </p:nvSpPr>
        <p:spPr/>
        <p:txBody>
          <a:bodyPr/>
          <a:lstStyle/>
          <a:p>
            <a:pPr eaLnBrk="1" hangingPunct="1"/>
            <a:r>
              <a:rPr lang="en-US" smtClean="0"/>
              <a:t>Mammals evolved about 225 million years ago and all share these common characteristics:</a:t>
            </a:r>
          </a:p>
          <a:p>
            <a:pPr lvl="1" eaLnBrk="1" hangingPunct="1"/>
            <a:r>
              <a:rPr lang="en-US" smtClean="0"/>
              <a:t>Hair on the body and endothermy</a:t>
            </a:r>
          </a:p>
          <a:p>
            <a:pPr lvl="1" eaLnBrk="1" hangingPunct="1"/>
            <a:r>
              <a:rPr lang="en-US" smtClean="0"/>
              <a:t>Sweat glands that cool the body through evaporation</a:t>
            </a:r>
          </a:p>
          <a:p>
            <a:pPr lvl="1" eaLnBrk="1" hangingPunct="1"/>
            <a:r>
              <a:rPr lang="en-US" smtClean="0"/>
              <a:t>Young nourished with milk from mammary glands</a:t>
            </a:r>
          </a:p>
          <a:p>
            <a:pPr lvl="1" eaLnBrk="1" hangingPunct="1"/>
            <a:r>
              <a:rPr lang="en-US" smtClean="0"/>
              <a:t>Internal fertilization and parental care</a:t>
            </a: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7" name="Title 1"/>
          <p:cNvSpPr>
            <a:spLocks noGrp="1"/>
          </p:cNvSpPr>
          <p:nvPr>
            <p:ph type="title"/>
          </p:nvPr>
        </p:nvSpPr>
        <p:spPr/>
        <p:txBody>
          <a:bodyPr/>
          <a:lstStyle/>
          <a:p>
            <a:pPr eaLnBrk="1" hangingPunct="1"/>
            <a:r>
              <a:rPr lang="en-US" sz="4000" smtClean="0"/>
              <a:t>Mammals Came into Prominence When Dinosaur Populations Declined</a:t>
            </a:r>
          </a:p>
        </p:txBody>
      </p:sp>
      <p:sp>
        <p:nvSpPr>
          <p:cNvPr id="86018" name="Content Placeholder 2"/>
          <p:cNvSpPr>
            <a:spLocks noGrp="1"/>
          </p:cNvSpPr>
          <p:nvPr>
            <p:ph idx="1"/>
          </p:nvPr>
        </p:nvSpPr>
        <p:spPr/>
        <p:txBody>
          <a:bodyPr/>
          <a:lstStyle/>
          <a:p>
            <a:pPr eaLnBrk="1" hangingPunct="1"/>
            <a:r>
              <a:rPr lang="en-US" smtClean="0"/>
              <a:t>Mammals can be divided into three broad categories:</a:t>
            </a:r>
          </a:p>
          <a:p>
            <a:pPr lvl="1" eaLnBrk="1" hangingPunct="1"/>
            <a:r>
              <a:rPr lang="en-US" smtClean="0"/>
              <a:t>The </a:t>
            </a:r>
            <a:r>
              <a:rPr lang="en-US" b="1" smtClean="0"/>
              <a:t>monotremes</a:t>
            </a:r>
            <a:r>
              <a:rPr lang="en-US" smtClean="0"/>
              <a:t>, which include nonplacental egg-laying mammals</a:t>
            </a:r>
          </a:p>
          <a:p>
            <a:pPr lvl="1" eaLnBrk="1" hangingPunct="1"/>
            <a:r>
              <a:rPr lang="en-US" smtClean="0"/>
              <a:t>The </a:t>
            </a:r>
            <a:r>
              <a:rPr lang="en-US" b="1" smtClean="0"/>
              <a:t>marsupials</a:t>
            </a:r>
            <a:r>
              <a:rPr lang="en-US" smtClean="0"/>
              <a:t>, which protect and feed their young with milk in an external pocket or pouch</a:t>
            </a:r>
          </a:p>
          <a:p>
            <a:pPr lvl="1" eaLnBrk="1" hangingPunct="1"/>
            <a:r>
              <a:rPr lang="en-US" smtClean="0"/>
              <a:t>The </a:t>
            </a:r>
            <a:r>
              <a:rPr lang="en-US" b="1" smtClean="0"/>
              <a:t>eutherians</a:t>
            </a:r>
            <a:r>
              <a:rPr lang="en-US" smtClean="0"/>
              <a:t>, which nourish their young internally through a special organ called the placenta</a:t>
            </a: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71010" name="Picture 2" descr="figure_04_26"/>
          <p:cNvPicPr>
            <a:picLocks noChangeAspect="1" noChangeArrowheads="1"/>
          </p:cNvPicPr>
          <p:nvPr/>
        </p:nvPicPr>
        <p:blipFill>
          <a:blip r:embed="rId3"/>
          <a:srcRect/>
          <a:stretch>
            <a:fillRect/>
          </a:stretch>
        </p:blipFill>
        <p:spPr bwMode="auto">
          <a:xfrm>
            <a:off x="304800" y="1562100"/>
            <a:ext cx="8531225" cy="37290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5" name="Title 1"/>
          <p:cNvSpPr>
            <a:spLocks noGrp="1"/>
          </p:cNvSpPr>
          <p:nvPr>
            <p:ph type="title"/>
          </p:nvPr>
        </p:nvSpPr>
        <p:spPr>
          <a:xfrm>
            <a:off x="0" y="274638"/>
            <a:ext cx="9144000" cy="1143000"/>
          </a:xfrm>
        </p:spPr>
        <p:txBody>
          <a:bodyPr/>
          <a:lstStyle/>
          <a:p>
            <a:pPr eaLnBrk="1" hangingPunct="1"/>
            <a:r>
              <a:rPr lang="en-US" sz="4000" smtClean="0"/>
              <a:t>Mammals Can Live in Diverse Habitats Because They Regulate Body Temperature</a:t>
            </a:r>
          </a:p>
        </p:txBody>
      </p:sp>
      <p:sp>
        <p:nvSpPr>
          <p:cNvPr id="88066" name="Content Placeholder 2"/>
          <p:cNvSpPr>
            <a:spLocks noGrp="1"/>
          </p:cNvSpPr>
          <p:nvPr>
            <p:ph idx="1"/>
          </p:nvPr>
        </p:nvSpPr>
        <p:spPr/>
        <p:txBody>
          <a:bodyPr/>
          <a:lstStyle/>
          <a:p>
            <a:pPr eaLnBrk="1" hangingPunct="1">
              <a:lnSpc>
                <a:spcPct val="90000"/>
              </a:lnSpc>
            </a:pPr>
            <a:r>
              <a:rPr lang="en-US" smtClean="0"/>
              <a:t>All mammals are endotherms and </a:t>
            </a:r>
            <a:r>
              <a:rPr lang="en-US" b="1" smtClean="0"/>
              <a:t>homeotherms</a:t>
            </a:r>
          </a:p>
          <a:p>
            <a:pPr eaLnBrk="1" hangingPunct="1">
              <a:lnSpc>
                <a:spcPct val="90000"/>
              </a:lnSpc>
            </a:pPr>
            <a:r>
              <a:rPr lang="en-US" smtClean="0"/>
              <a:t>Endothermy and hair allow mammals to colonize cold regions</a:t>
            </a:r>
          </a:p>
          <a:p>
            <a:pPr eaLnBrk="1" hangingPunct="1">
              <a:lnSpc>
                <a:spcPct val="90000"/>
              </a:lnSpc>
            </a:pPr>
            <a:r>
              <a:rPr lang="en-US" smtClean="0"/>
              <a:t>Only mammals have sweat glands, which enable them to reduce body temperature through evaporation</a:t>
            </a:r>
          </a:p>
          <a:p>
            <a:pPr eaLnBrk="1" hangingPunct="1">
              <a:lnSpc>
                <a:spcPct val="90000"/>
              </a:lnSpc>
            </a:pPr>
            <a:r>
              <a:rPr lang="en-US" smtClean="0"/>
              <a:t>Aquatic mammals and fur-bearing mammals lack sweat glands, however</a:t>
            </a: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Parental Care Contributed to the Success of Mammals</a:t>
            </a:r>
            <a:endParaRPr lang="en-US" dirty="0"/>
          </a:p>
        </p:txBody>
      </p:sp>
      <p:sp>
        <p:nvSpPr>
          <p:cNvPr id="89090" name="Content Placeholder 2"/>
          <p:cNvSpPr>
            <a:spLocks noGrp="1"/>
          </p:cNvSpPr>
          <p:nvPr>
            <p:ph idx="1"/>
          </p:nvPr>
        </p:nvSpPr>
        <p:spPr/>
        <p:txBody>
          <a:bodyPr/>
          <a:lstStyle/>
          <a:p>
            <a:pPr eaLnBrk="1" hangingPunct="1">
              <a:lnSpc>
                <a:spcPct val="90000"/>
              </a:lnSpc>
            </a:pPr>
            <a:r>
              <a:rPr lang="en-US" smtClean="0"/>
              <a:t>All mammals have internal fertilization</a:t>
            </a:r>
          </a:p>
          <a:p>
            <a:pPr eaLnBrk="1" hangingPunct="1">
              <a:lnSpc>
                <a:spcPct val="90000"/>
              </a:lnSpc>
            </a:pPr>
            <a:r>
              <a:rPr lang="en-US" smtClean="0"/>
              <a:t>The placenta of </a:t>
            </a:r>
            <a:r>
              <a:rPr lang="en-US" b="1" smtClean="0"/>
              <a:t>eutherians</a:t>
            </a:r>
            <a:r>
              <a:rPr lang="en-US" smtClean="0"/>
              <a:t> is an organ comprised of embryonic and maternal tissues with an extensive blood supply</a:t>
            </a:r>
          </a:p>
          <a:p>
            <a:pPr eaLnBrk="1" hangingPunct="1">
              <a:lnSpc>
                <a:spcPct val="90000"/>
              </a:lnSpc>
            </a:pPr>
            <a:r>
              <a:rPr lang="en-US" smtClean="0"/>
              <a:t>The placenta supplies the embryo with nutrients and oxygen and removes waste chemicals and carbon dioxide</a:t>
            </a:r>
          </a:p>
          <a:p>
            <a:pPr eaLnBrk="1" hangingPunct="1">
              <a:lnSpc>
                <a:spcPct val="90000"/>
              </a:lnSpc>
            </a:pPr>
            <a:r>
              <a:rPr lang="en-US" smtClean="0"/>
              <a:t>Mammals guard their newborns until they are capable of living independently</a:t>
            </a: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Parental Care Contributed to the Success of Mammals</a:t>
            </a:r>
            <a:endParaRPr lang="en-US" dirty="0"/>
          </a:p>
        </p:txBody>
      </p:sp>
      <p:sp>
        <p:nvSpPr>
          <p:cNvPr id="90114" name="Content Placeholder 2"/>
          <p:cNvSpPr>
            <a:spLocks noGrp="1"/>
          </p:cNvSpPr>
          <p:nvPr>
            <p:ph idx="1"/>
          </p:nvPr>
        </p:nvSpPr>
        <p:spPr/>
        <p:txBody>
          <a:bodyPr/>
          <a:lstStyle/>
          <a:p>
            <a:pPr eaLnBrk="1" hangingPunct="1"/>
            <a:r>
              <a:rPr lang="en-US" sz="3000" b="1" smtClean="0"/>
              <a:t>Mammary glands </a:t>
            </a:r>
            <a:r>
              <a:rPr lang="en-US" sz="3000" smtClean="0"/>
              <a:t>are the most distinctive feature of mammals; they produce a liquid rich in fat, proteins, and other substances that nourish the newborn</a:t>
            </a:r>
          </a:p>
          <a:p>
            <a:pPr eaLnBrk="1" hangingPunct="1"/>
            <a:r>
              <a:rPr lang="en-US" sz="3000" smtClean="0"/>
              <a:t>Mammals have developed learning to the highest degree</a:t>
            </a:r>
          </a:p>
          <a:p>
            <a:pPr eaLnBrk="1" hangingPunct="1"/>
            <a:r>
              <a:rPr lang="en-US" sz="3000" smtClean="0"/>
              <a:t>Primates evolved about 56 million years ago and gave rise to the hominid lineage, which includes humans, about 6 million years ago</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5714" name="Picture 2" descr="figure_04_01d"/>
          <p:cNvPicPr>
            <a:picLocks noChangeAspect="1" noChangeArrowheads="1"/>
          </p:cNvPicPr>
          <p:nvPr/>
        </p:nvPicPr>
        <p:blipFill>
          <a:blip r:embed="rId3"/>
          <a:srcRect/>
          <a:stretch>
            <a:fillRect/>
          </a:stretch>
        </p:blipFill>
        <p:spPr bwMode="auto">
          <a:xfrm>
            <a:off x="2349500" y="215900"/>
            <a:ext cx="4441825"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Clues to the Evolution of Multicellularity</a:t>
            </a:r>
            <a:endParaRPr lang="en-US" dirty="0"/>
          </a:p>
        </p:txBody>
      </p:sp>
      <p:sp>
        <p:nvSpPr>
          <p:cNvPr id="91138" name="Content Placeholder 2"/>
          <p:cNvSpPr>
            <a:spLocks noGrp="1"/>
          </p:cNvSpPr>
          <p:nvPr>
            <p:ph idx="1"/>
          </p:nvPr>
        </p:nvSpPr>
        <p:spPr/>
        <p:txBody>
          <a:bodyPr/>
          <a:lstStyle/>
          <a:p>
            <a:pPr eaLnBrk="1" hangingPunct="1"/>
            <a:r>
              <a:rPr lang="en-US" smtClean="0"/>
              <a:t>Choanoflagellates remained single-celled but kept their colony-forming abilities</a:t>
            </a:r>
          </a:p>
          <a:p>
            <a:pPr eaLnBrk="1" hangingPunct="1"/>
            <a:r>
              <a:rPr lang="en-US" smtClean="0"/>
              <a:t>The feeding cells of choanoflagellates work like those of the simplest animals</a:t>
            </a:r>
          </a:p>
          <a:p>
            <a:pPr eaLnBrk="1" hangingPunct="1"/>
            <a:r>
              <a:rPr lang="en-US" smtClean="0"/>
              <a:t>The divide-and-stick-together development of animals and colonial choanoflagellates to form cooperative groups is a shared trait, which supports the theory that they are related</a:t>
            </a: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763588" y="1981200"/>
            <a:ext cx="7620000" cy="1752600"/>
          </a:xfrm>
          <a:effectLst>
            <a:outerShdw blurRad="25400" dist="12700" dir="2700000" algn="ctr" rotWithShape="0">
              <a:schemeClr val="tx1">
                <a:alpha val="74998"/>
              </a:schemeClr>
            </a:outerShdw>
          </a:effectLst>
        </p:spPr>
        <p:txBody>
          <a:bodyPr>
            <a:normAutofit/>
          </a:bodyPr>
          <a:lstStyle/>
          <a:p>
            <a:pPr eaLnBrk="1" hangingPunct="1">
              <a:defRPr/>
            </a:pPr>
            <a:r>
              <a:rPr lang="en-US" sz="6000" b="1" dirty="0" smtClean="0">
                <a:solidFill>
                  <a:srgbClr val="E03C3C"/>
                </a:solidFill>
                <a:ea typeface="+mj-ea"/>
                <a:cs typeface="+mj-cs"/>
              </a:rPr>
              <a:t>Clicker Questions</a:t>
            </a:r>
            <a:endParaRPr lang="en-US" sz="4800" b="1" dirty="0">
              <a:ea typeface="+mj-ea"/>
              <a:cs typeface="+mj-cs"/>
            </a:endParaRPr>
          </a:p>
        </p:txBody>
      </p:sp>
      <p:sp>
        <p:nvSpPr>
          <p:cNvPr id="14339" name="Rectangle 3"/>
          <p:cNvSpPr>
            <a:spLocks noGrp="1" noChangeArrowheads="1"/>
          </p:cNvSpPr>
          <p:nvPr>
            <p:ph type="subTitle" idx="1"/>
          </p:nvPr>
        </p:nvSpPr>
        <p:spPr>
          <a:xfrm>
            <a:off x="153988" y="4114800"/>
            <a:ext cx="8839200" cy="2209800"/>
          </a:xfrm>
        </p:spPr>
        <p:txBody>
          <a:bodyPr rtlCol="0">
            <a:normAutofit/>
          </a:bodyPr>
          <a:lstStyle/>
          <a:p>
            <a:pPr eaLnBrk="1" fontAlgn="auto" hangingPunct="1">
              <a:lnSpc>
                <a:spcPct val="90000"/>
              </a:lnSpc>
              <a:spcAft>
                <a:spcPts val="0"/>
              </a:spcAft>
              <a:buFont typeface="Arial"/>
              <a:buNone/>
              <a:defRPr/>
            </a:pPr>
            <a:r>
              <a:rPr lang="en-US" sz="2800" b="1" dirty="0">
                <a:ea typeface="+mn-ea"/>
                <a:cs typeface="+mn-cs"/>
              </a:rPr>
              <a:t>CHAPTER</a:t>
            </a:r>
            <a:r>
              <a:rPr lang="en-US" sz="2800" b="1" dirty="0" smtClean="0">
                <a:ea typeface="+mn-ea"/>
                <a:cs typeface="+mn-cs"/>
              </a:rPr>
              <a:t> </a:t>
            </a:r>
            <a:r>
              <a:rPr lang="en-US" sz="2800" b="1" dirty="0" smtClean="0"/>
              <a:t>4</a:t>
            </a:r>
            <a:endParaRPr lang="en-US" sz="2800" dirty="0" smtClean="0">
              <a:ea typeface="+mn-ea"/>
              <a:cs typeface="+mn-cs"/>
            </a:endParaRPr>
          </a:p>
          <a:p>
            <a:pPr eaLnBrk="1" fontAlgn="auto" hangingPunct="1">
              <a:lnSpc>
                <a:spcPct val="90000"/>
              </a:lnSpc>
              <a:spcAft>
                <a:spcPts val="0"/>
              </a:spcAft>
              <a:defRPr/>
            </a:pPr>
            <a:r>
              <a:rPr lang="en-US" sz="2800" dirty="0" err="1" smtClean="0"/>
              <a:t>Animalia</a:t>
            </a:r>
            <a:endParaRPr lang="en-US" sz="2800"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13"/>
          <p:cNvSpPr>
            <a:spLocks noGrp="1" noChangeArrowheads="1"/>
          </p:cNvSpPr>
          <p:nvPr>
            <p:ph type="title"/>
          </p:nvPr>
        </p:nvSpPr>
        <p:spPr/>
        <p:txBody>
          <a:bodyPr rIns="81279"/>
          <a:lstStyle/>
          <a:p>
            <a:pPr eaLnBrk="1" hangingPunct="1"/>
            <a:r>
              <a:rPr lang="en-US"/>
              <a:t>Concept Quiz</a:t>
            </a:r>
          </a:p>
        </p:txBody>
      </p:sp>
      <p:sp>
        <p:nvSpPr>
          <p:cNvPr id="28675" name="Rectangle 14"/>
          <p:cNvSpPr>
            <a:spLocks noGrp="1" noChangeArrowheads="1"/>
          </p:cNvSpPr>
          <p:nvPr>
            <p:ph type="body" idx="1"/>
          </p:nvPr>
        </p:nvSpPr>
        <p:spPr>
          <a:xfrm>
            <a:off x="457200" y="1600200"/>
            <a:ext cx="8229600" cy="3886200"/>
          </a:xfrm>
        </p:spPr>
        <p:txBody>
          <a:bodyPr rIns="81279"/>
          <a:lstStyle/>
          <a:p>
            <a:pPr marL="649288" indent="-649288" eaLnBrk="1" hangingPunct="1">
              <a:buFont typeface="Wingdings" pitchFamily="1" charset="2"/>
              <a:buNone/>
            </a:pPr>
            <a:r>
              <a:rPr lang="en-US">
                <a:latin typeface="ヒラギノ角ゴ Pro W3" pitchFamily="1" charset="-128"/>
                <a:sym typeface="ヒラギノ角ゴ Pro W3" pitchFamily="1" charset="-128"/>
              </a:rPr>
              <a:t>	</a:t>
            </a:r>
            <a:r>
              <a:rPr lang="en-US"/>
              <a:t>If two species share a common characteristic, such as a long tongue, does that mean they evolved from common ancestors?</a:t>
            </a:r>
          </a:p>
          <a:p>
            <a:pPr marL="1030288" lvl="1" indent="-533400" eaLnBrk="1" hangingPunct="1">
              <a:buSzPct val="99000"/>
              <a:buFont typeface="Wingdings" pitchFamily="1" charset="2"/>
              <a:buAutoNum type="alphaUcPeriod"/>
            </a:pPr>
            <a:r>
              <a:rPr lang="en-US" sz="3200"/>
              <a:t>Yes</a:t>
            </a:r>
          </a:p>
          <a:p>
            <a:pPr marL="1030288" lvl="1" indent="-533400" eaLnBrk="1" hangingPunct="1">
              <a:buSzPct val="99000"/>
              <a:buFont typeface="Wingdings" pitchFamily="1" charset="2"/>
              <a:buAutoNum type="alphaUcPeriod"/>
            </a:pPr>
            <a:r>
              <a:rPr lang="en-US" sz="3200"/>
              <a:t>No</a:t>
            </a:r>
          </a:p>
        </p:txBody>
      </p:sp>
    </p:spTree>
  </p:cSld>
  <p:clrMapOvr>
    <a:masterClrMapping/>
  </p:clrMapOvr>
  <p:transition/>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13"/>
          <p:cNvSpPr>
            <a:spLocks noGrp="1" noChangeArrowheads="1"/>
          </p:cNvSpPr>
          <p:nvPr>
            <p:ph type="title"/>
          </p:nvPr>
        </p:nvSpPr>
        <p:spPr/>
        <p:txBody>
          <a:bodyPr rIns="132080"/>
          <a:lstStyle/>
          <a:p>
            <a:pPr eaLnBrk="1" hangingPunct="1"/>
            <a:r>
              <a:rPr lang="en-US"/>
              <a:t>Concept Quiz</a:t>
            </a:r>
          </a:p>
        </p:txBody>
      </p:sp>
      <p:sp>
        <p:nvSpPr>
          <p:cNvPr id="30723" name="Rectangle 14"/>
          <p:cNvSpPr>
            <a:spLocks noGrp="1" noChangeArrowheads="1"/>
          </p:cNvSpPr>
          <p:nvPr>
            <p:ph type="body" idx="1"/>
          </p:nvPr>
        </p:nvSpPr>
        <p:spPr>
          <a:xfrm>
            <a:off x="457200" y="1600200"/>
            <a:ext cx="8229600" cy="3886200"/>
          </a:xfrm>
        </p:spPr>
        <p:txBody>
          <a:bodyPr rIns="132080"/>
          <a:lstStyle/>
          <a:p>
            <a:pPr marL="649288" indent="-649288" eaLnBrk="1" hangingPunct="1">
              <a:lnSpc>
                <a:spcPct val="90000"/>
              </a:lnSpc>
              <a:buFont typeface="Wingdings" pitchFamily="1" charset="2"/>
              <a:buNone/>
            </a:pPr>
            <a:r>
              <a:rPr lang="en-US"/>
              <a:t>	Which of the following is ordered correctly on the basis of evolutionary development?</a:t>
            </a:r>
          </a:p>
          <a:p>
            <a:pPr marL="649288" indent="-649288" eaLnBrk="1" hangingPunct="1">
              <a:lnSpc>
                <a:spcPct val="90000"/>
              </a:lnSpc>
              <a:buFont typeface="Wingdings" pitchFamily="1" charset="2"/>
              <a:buNone/>
            </a:pPr>
            <a:endParaRPr lang="en-US"/>
          </a:p>
          <a:p>
            <a:pPr marL="1030288" lvl="1" indent="-533400" eaLnBrk="1" hangingPunct="1">
              <a:lnSpc>
                <a:spcPct val="90000"/>
              </a:lnSpc>
              <a:buSzPct val="99000"/>
              <a:buFont typeface="Wingdings" pitchFamily="1" charset="2"/>
              <a:buAutoNum type="alphaUcPeriod"/>
            </a:pPr>
            <a:r>
              <a:rPr lang="en-US" sz="3200"/>
              <a:t>Plants </a:t>
            </a:r>
            <a:r>
              <a:rPr lang="en-US" sz="3200">
                <a:latin typeface="Wingdings" pitchFamily="1" charset="2"/>
                <a:sym typeface="Wingdings" pitchFamily="1" charset="2"/>
              </a:rPr>
              <a:t></a:t>
            </a:r>
            <a:r>
              <a:rPr lang="en-US" sz="3200"/>
              <a:t> Fungi </a:t>
            </a:r>
            <a:r>
              <a:rPr lang="en-US" sz="3200">
                <a:latin typeface="Wingdings" pitchFamily="1" charset="2"/>
                <a:sym typeface="Wingdings" pitchFamily="1" charset="2"/>
              </a:rPr>
              <a:t></a:t>
            </a:r>
            <a:r>
              <a:rPr lang="en-US" sz="3200"/>
              <a:t> Animals</a:t>
            </a:r>
          </a:p>
          <a:p>
            <a:pPr marL="1030288" lvl="1" indent="-533400" eaLnBrk="1" hangingPunct="1">
              <a:lnSpc>
                <a:spcPct val="90000"/>
              </a:lnSpc>
              <a:buSzPct val="99000"/>
              <a:buFont typeface="Wingdings" pitchFamily="1" charset="2"/>
              <a:buAutoNum type="alphaUcPeriod"/>
            </a:pPr>
            <a:r>
              <a:rPr lang="en-US" sz="3200"/>
              <a:t>Fungi </a:t>
            </a:r>
            <a:r>
              <a:rPr lang="en-US" sz="3200">
                <a:latin typeface="Wingdings" pitchFamily="1" charset="2"/>
                <a:sym typeface="Wingdings" pitchFamily="1" charset="2"/>
              </a:rPr>
              <a:t></a:t>
            </a:r>
            <a:r>
              <a:rPr lang="en-US" sz="3200"/>
              <a:t> Plants </a:t>
            </a:r>
            <a:r>
              <a:rPr lang="en-US" sz="3200">
                <a:latin typeface="Wingdings" pitchFamily="1" charset="2"/>
                <a:sym typeface="Wingdings" pitchFamily="1" charset="2"/>
              </a:rPr>
              <a:t></a:t>
            </a:r>
            <a:r>
              <a:rPr lang="en-US" sz="3200"/>
              <a:t> Animals</a:t>
            </a:r>
          </a:p>
          <a:p>
            <a:pPr marL="1030288" lvl="1" indent="-533400" eaLnBrk="1" hangingPunct="1">
              <a:lnSpc>
                <a:spcPct val="90000"/>
              </a:lnSpc>
              <a:buSzPct val="99000"/>
              <a:buFont typeface="Wingdings" pitchFamily="1" charset="2"/>
              <a:buAutoNum type="alphaUcPeriod"/>
            </a:pPr>
            <a:r>
              <a:rPr lang="en-US" sz="3200"/>
              <a:t>Animals </a:t>
            </a:r>
            <a:r>
              <a:rPr lang="en-US" sz="3200">
                <a:latin typeface="Wingdings" pitchFamily="1" charset="2"/>
                <a:sym typeface="Wingdings" pitchFamily="1" charset="2"/>
              </a:rPr>
              <a:t></a:t>
            </a:r>
            <a:r>
              <a:rPr lang="en-US" sz="3200"/>
              <a:t> Plants </a:t>
            </a:r>
            <a:r>
              <a:rPr lang="en-US" sz="3200">
                <a:latin typeface="Wingdings" pitchFamily="1" charset="2"/>
                <a:sym typeface="Wingdings" pitchFamily="1" charset="2"/>
              </a:rPr>
              <a:t></a:t>
            </a:r>
            <a:r>
              <a:rPr lang="en-US" sz="3200"/>
              <a:t> Fungi</a:t>
            </a:r>
          </a:p>
        </p:txBody>
      </p:sp>
    </p:spTree>
  </p:cSld>
  <p:clrMapOvr>
    <a:masterClrMapping/>
  </p:clrMapOvr>
  <p:transition/>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4388" name="Rectangle 4"/>
          <p:cNvSpPr>
            <a:spLocks noGrp="1" noChangeArrowheads="1"/>
          </p:cNvSpPr>
          <p:nvPr>
            <p:ph type="ctrTitle"/>
          </p:nvPr>
        </p:nvSpPr>
        <p:spPr/>
        <p:txBody>
          <a:bodyPr/>
          <a:lstStyle/>
          <a:p>
            <a:r>
              <a:rPr lang="en-US" b="1" dirty="0" smtClean="0">
                <a:solidFill>
                  <a:srgbClr val="E03C3C"/>
                </a:solidFill>
                <a:ea typeface="+mj-ea"/>
                <a:cs typeface="+mj-cs"/>
              </a:rPr>
              <a:t>Relevant Art from Other Chapters</a:t>
            </a:r>
            <a:endParaRPr lang="en-US" b="1" dirty="0">
              <a:solidFill>
                <a:srgbClr val="FF0000"/>
              </a:solidFill>
              <a:latin typeface="Calibri"/>
              <a:cs typeface="Calibri"/>
            </a:endParaRPr>
          </a:p>
        </p:txBody>
      </p:sp>
      <p:sp>
        <p:nvSpPr>
          <p:cNvPr id="144389" name="Rectangle 5"/>
          <p:cNvSpPr>
            <a:spLocks noGrp="1" noChangeArrowheads="1"/>
          </p:cNvSpPr>
          <p:nvPr>
            <p:ph type="subTitle" idx="1"/>
          </p:nvPr>
        </p:nvSpPr>
        <p:spPr/>
        <p:txBody>
          <a:bodyPr/>
          <a:lstStyle/>
          <a:p>
            <a:r>
              <a:rPr lang="en-US" sz="2800" dirty="0">
                <a:latin typeface="Calibri"/>
                <a:cs typeface="Calibri"/>
              </a:rPr>
              <a:t>All art files from the book are available in JPEG and PPT formats </a:t>
            </a:r>
            <a:r>
              <a:rPr lang="en-US" sz="2800" dirty="0" smtClean="0">
                <a:latin typeface="Calibri"/>
                <a:cs typeface="Calibri"/>
              </a:rPr>
              <a:t>online and on </a:t>
            </a:r>
            <a:r>
              <a:rPr lang="en-US" sz="2800" dirty="0">
                <a:latin typeface="Calibri"/>
                <a:cs typeface="Calibri"/>
              </a:rPr>
              <a:t>the Instructor Resource Disc</a:t>
            </a: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1314" name="Picture 2" descr="figure_20_13"/>
          <p:cNvPicPr>
            <a:picLocks noChangeAspect="1" noChangeArrowheads="1"/>
          </p:cNvPicPr>
          <p:nvPr/>
        </p:nvPicPr>
        <p:blipFill>
          <a:blip r:embed="rId3"/>
          <a:srcRect/>
          <a:stretch>
            <a:fillRect/>
          </a:stretch>
        </p:blipFill>
        <p:spPr bwMode="auto">
          <a:xfrm>
            <a:off x="1231900" y="215900"/>
            <a:ext cx="6697663"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The Evolutionary Origins of Animalia</a:t>
            </a:r>
            <a:endParaRPr lang="en-US" dirty="0"/>
          </a:p>
        </p:txBody>
      </p:sp>
      <p:sp>
        <p:nvSpPr>
          <p:cNvPr id="19458" name="Content Placeholder 2"/>
          <p:cNvSpPr>
            <a:spLocks noGrp="1"/>
          </p:cNvSpPr>
          <p:nvPr>
            <p:ph idx="1"/>
          </p:nvPr>
        </p:nvSpPr>
        <p:spPr>
          <a:xfrm>
            <a:off x="457200" y="1600200"/>
            <a:ext cx="8229600" cy="4948238"/>
          </a:xfrm>
        </p:spPr>
        <p:txBody>
          <a:bodyPr/>
          <a:lstStyle/>
          <a:p>
            <a:pPr eaLnBrk="1" hangingPunct="1"/>
            <a:r>
              <a:rPr lang="en-US" smtClean="0"/>
              <a:t>Animals are heterotrophs that obtain energy and carbon by ingesting food</a:t>
            </a:r>
          </a:p>
          <a:p>
            <a:pPr eaLnBrk="1" hangingPunct="1"/>
            <a:r>
              <a:rPr lang="en-US" smtClean="0"/>
              <a:t>All animals are consumers, and some are decomposers</a:t>
            </a:r>
          </a:p>
          <a:p>
            <a:pPr eaLnBrk="1" hangingPunct="1"/>
            <a:r>
              <a:rPr lang="en-US" smtClean="0"/>
              <a:t>Most animals exhibit locomotion</a:t>
            </a:r>
          </a:p>
          <a:p>
            <a:pPr eaLnBrk="1" hangingPunct="1"/>
            <a:r>
              <a:rPr lang="en-US" smtClean="0"/>
              <a:t>The first animals are thought to be descendants of protists similar to choanoflagellates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1"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1"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1"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Pixel">
  <a:themeElements>
    <a:clrScheme name="">
      <a:dk1>
        <a:srgbClr val="000000"/>
      </a:dk1>
      <a:lt1>
        <a:srgbClr val="FFFFFF"/>
      </a:lt1>
      <a:dk2>
        <a:srgbClr val="000000"/>
      </a:dk2>
      <a:lt2>
        <a:srgbClr val="1F431F"/>
      </a:lt2>
      <a:accent1>
        <a:srgbClr val="84B43A"/>
      </a:accent1>
      <a:accent2>
        <a:srgbClr val="1F431F"/>
      </a:accent2>
      <a:accent3>
        <a:srgbClr val="FFFFFF"/>
      </a:accent3>
      <a:accent4>
        <a:srgbClr val="000000"/>
      </a:accent4>
      <a:accent5>
        <a:srgbClr val="C2D6AE"/>
      </a:accent5>
      <a:accent6>
        <a:srgbClr val="1B3C1B"/>
      </a:accent6>
      <a:hlink>
        <a:srgbClr val="84B43A"/>
      </a:hlink>
      <a:folHlink>
        <a:srgbClr val="326C32"/>
      </a:folHlink>
    </a:clrScheme>
    <a:fontScheme name="1_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CC00"/>
        </a:solidFill>
        <a:ln w="9525" cap="flat" cmpd="sng" algn="ctr">
          <a:solidFill>
            <a:srgbClr val="0033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3300"/>
            </a:solidFill>
            <a:effectLst/>
            <a:latin typeface="Arial" charset="0"/>
            <a:sym typeface="Arial" charset="0"/>
          </a:defRPr>
        </a:defPPr>
      </a:lstStyle>
    </a:spDef>
    <a:lnDef>
      <a:spPr bwMode="auto">
        <a:xfrm>
          <a:off x="0" y="0"/>
          <a:ext cx="1" cy="1"/>
        </a:xfrm>
        <a:custGeom>
          <a:avLst/>
          <a:gdLst/>
          <a:ahLst/>
          <a:cxnLst/>
          <a:rect l="0" t="0" r="0" b="0"/>
          <a:pathLst/>
        </a:custGeom>
        <a:solidFill>
          <a:srgbClr val="CCCC00"/>
        </a:solidFill>
        <a:ln w="9525" cap="flat" cmpd="sng" algn="ctr">
          <a:solidFill>
            <a:srgbClr val="0033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3300"/>
            </a:solidFill>
            <a:effectLst/>
            <a:latin typeface="Arial" charset="0"/>
            <a:sym typeface="Arial" charset="0"/>
          </a:defRPr>
        </a:defPPr>
      </a:lstStyle>
    </a:lnDef>
  </a:objectDefaults>
  <a:extraClrSchemeLst>
    <a:extraClrScheme>
      <a:clrScheme name="1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1_Pixel 13">
        <a:dk1>
          <a:srgbClr val="000000"/>
        </a:dk1>
        <a:lt1>
          <a:srgbClr val="FFFFFF"/>
        </a:lt1>
        <a:dk2>
          <a:srgbClr val="000000"/>
        </a:dk2>
        <a:lt2>
          <a:srgbClr val="F78222"/>
        </a:lt2>
        <a:accent1>
          <a:srgbClr val="FFCC99"/>
        </a:accent1>
        <a:accent2>
          <a:srgbClr val="F78222"/>
        </a:accent2>
        <a:accent3>
          <a:srgbClr val="FFFFFF"/>
        </a:accent3>
        <a:accent4>
          <a:srgbClr val="000000"/>
        </a:accent4>
        <a:accent5>
          <a:srgbClr val="FFE2CA"/>
        </a:accent5>
        <a:accent6>
          <a:srgbClr val="E0751E"/>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Pixel 14">
        <a:dk1>
          <a:srgbClr val="F78222"/>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Pixel 15">
        <a:dk1>
          <a:srgbClr val="F78222"/>
        </a:dk1>
        <a:lt1>
          <a:srgbClr val="FFFFFF"/>
        </a:lt1>
        <a:dk2>
          <a:srgbClr val="330000"/>
        </a:dk2>
        <a:lt2>
          <a:srgbClr val="FFFFFF"/>
        </a:lt2>
        <a:accent1>
          <a:srgbClr val="F78222"/>
        </a:accent1>
        <a:accent2>
          <a:srgbClr val="9E2A06"/>
        </a:accent2>
        <a:accent3>
          <a:srgbClr val="ADAAAA"/>
        </a:accent3>
        <a:accent4>
          <a:srgbClr val="DADADA"/>
        </a:accent4>
        <a:accent5>
          <a:srgbClr val="FAC1AB"/>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Pixel 16">
        <a:dk1>
          <a:srgbClr val="F78222"/>
        </a:dk1>
        <a:lt1>
          <a:srgbClr val="FFFFFF"/>
        </a:lt1>
        <a:dk2>
          <a:srgbClr val="0C0E0B"/>
        </a:dk2>
        <a:lt2>
          <a:srgbClr val="FFFFFF"/>
        </a:lt2>
        <a:accent1>
          <a:srgbClr val="F78222"/>
        </a:accent1>
        <a:accent2>
          <a:srgbClr val="1F431F"/>
        </a:accent2>
        <a:accent3>
          <a:srgbClr val="AAAAAA"/>
        </a:accent3>
        <a:accent4>
          <a:srgbClr val="DADADA"/>
        </a:accent4>
        <a:accent5>
          <a:srgbClr val="FAC1AB"/>
        </a:accent5>
        <a:accent6>
          <a:srgbClr val="1B3C1B"/>
        </a:accent6>
        <a:hlink>
          <a:srgbClr val="84B43A"/>
        </a:hlink>
        <a:folHlink>
          <a:srgbClr val="326C32"/>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Pixel">
  <a:themeElements>
    <a:clrScheme name="">
      <a:dk1>
        <a:srgbClr val="000000"/>
      </a:dk1>
      <a:lt1>
        <a:srgbClr val="FFFFFF"/>
      </a:lt1>
      <a:dk2>
        <a:srgbClr val="000000"/>
      </a:dk2>
      <a:lt2>
        <a:srgbClr val="1F431F"/>
      </a:lt2>
      <a:accent1>
        <a:srgbClr val="84B43A"/>
      </a:accent1>
      <a:accent2>
        <a:srgbClr val="1F431F"/>
      </a:accent2>
      <a:accent3>
        <a:srgbClr val="FFFFFF"/>
      </a:accent3>
      <a:accent4>
        <a:srgbClr val="000000"/>
      </a:accent4>
      <a:accent5>
        <a:srgbClr val="C2D6AE"/>
      </a:accent5>
      <a:accent6>
        <a:srgbClr val="1B3C1B"/>
      </a:accent6>
      <a:hlink>
        <a:srgbClr val="84B43A"/>
      </a:hlink>
      <a:folHlink>
        <a:srgbClr val="326C32"/>
      </a:folHlink>
    </a:clrScheme>
    <a:fontScheme name="3_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CC00"/>
        </a:solidFill>
        <a:ln w="9525" cap="flat" cmpd="sng" algn="ctr">
          <a:solidFill>
            <a:srgbClr val="0033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3300"/>
            </a:solidFill>
            <a:effectLst/>
            <a:latin typeface="Arial" charset="0"/>
            <a:sym typeface="Arial" charset="0"/>
          </a:defRPr>
        </a:defPPr>
      </a:lstStyle>
    </a:spDef>
    <a:lnDef>
      <a:spPr bwMode="auto">
        <a:xfrm>
          <a:off x="0" y="0"/>
          <a:ext cx="1" cy="1"/>
        </a:xfrm>
        <a:custGeom>
          <a:avLst/>
          <a:gdLst/>
          <a:ahLst/>
          <a:cxnLst/>
          <a:rect l="0" t="0" r="0" b="0"/>
          <a:pathLst/>
        </a:custGeom>
        <a:solidFill>
          <a:srgbClr val="CCCC00"/>
        </a:solidFill>
        <a:ln w="9525" cap="flat" cmpd="sng" algn="ctr">
          <a:solidFill>
            <a:srgbClr val="0033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3300"/>
            </a:solidFill>
            <a:effectLst/>
            <a:latin typeface="Arial" charset="0"/>
            <a:sym typeface="Arial" charset="0"/>
          </a:defRPr>
        </a:defPPr>
      </a:lstStyle>
    </a:lnDef>
  </a:objectDefaults>
  <a:extraClrSchemeLst>
    <a:extraClrScheme>
      <a:clrScheme name="3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3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3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3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3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3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3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3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3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3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3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3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3_Pixel 13">
        <a:dk1>
          <a:srgbClr val="000000"/>
        </a:dk1>
        <a:lt1>
          <a:srgbClr val="FFFFFF"/>
        </a:lt1>
        <a:dk2>
          <a:srgbClr val="000000"/>
        </a:dk2>
        <a:lt2>
          <a:srgbClr val="F78222"/>
        </a:lt2>
        <a:accent1>
          <a:srgbClr val="FFCC99"/>
        </a:accent1>
        <a:accent2>
          <a:srgbClr val="F78222"/>
        </a:accent2>
        <a:accent3>
          <a:srgbClr val="FFFFFF"/>
        </a:accent3>
        <a:accent4>
          <a:srgbClr val="000000"/>
        </a:accent4>
        <a:accent5>
          <a:srgbClr val="FFE2CA"/>
        </a:accent5>
        <a:accent6>
          <a:srgbClr val="E0751E"/>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3_Pixel 14">
        <a:dk1>
          <a:srgbClr val="F78222"/>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3_Pixel 15">
        <a:dk1>
          <a:srgbClr val="F78222"/>
        </a:dk1>
        <a:lt1>
          <a:srgbClr val="FFFFFF"/>
        </a:lt1>
        <a:dk2>
          <a:srgbClr val="330000"/>
        </a:dk2>
        <a:lt2>
          <a:srgbClr val="FFFFFF"/>
        </a:lt2>
        <a:accent1>
          <a:srgbClr val="F78222"/>
        </a:accent1>
        <a:accent2>
          <a:srgbClr val="9E2A06"/>
        </a:accent2>
        <a:accent3>
          <a:srgbClr val="ADAAAA"/>
        </a:accent3>
        <a:accent4>
          <a:srgbClr val="DADADA"/>
        </a:accent4>
        <a:accent5>
          <a:srgbClr val="FAC1AB"/>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3_Pixel 16">
        <a:dk1>
          <a:srgbClr val="F78222"/>
        </a:dk1>
        <a:lt1>
          <a:srgbClr val="FFFFFF"/>
        </a:lt1>
        <a:dk2>
          <a:srgbClr val="0C0E0B"/>
        </a:dk2>
        <a:lt2>
          <a:srgbClr val="FFFFFF"/>
        </a:lt2>
        <a:accent1>
          <a:srgbClr val="F78222"/>
        </a:accent1>
        <a:accent2>
          <a:srgbClr val="1F431F"/>
        </a:accent2>
        <a:accent3>
          <a:srgbClr val="AAAAAA"/>
        </a:accent3>
        <a:accent4>
          <a:srgbClr val="DADADA"/>
        </a:accent4>
        <a:accent5>
          <a:srgbClr val="FAC1AB"/>
        </a:accent5>
        <a:accent6>
          <a:srgbClr val="1B3C1B"/>
        </a:accent6>
        <a:hlink>
          <a:srgbClr val="84B43A"/>
        </a:hlink>
        <a:folHlink>
          <a:srgbClr val="326C32"/>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1"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4606</TotalTime>
  <Words>3606</Words>
  <Application>Microsoft Macintosh PowerPoint</Application>
  <PresentationFormat>On-screen Show (4:3)</PresentationFormat>
  <Paragraphs>329</Paragraphs>
  <Slides>85</Slides>
  <Notes>42</Notes>
  <HiddenSlides>0</HiddenSlides>
  <MMClips>0</MMClips>
  <ScaleCrop>false</ScaleCrop>
  <HeadingPairs>
    <vt:vector size="4" baseType="variant">
      <vt:variant>
        <vt:lpstr>Design Template</vt:lpstr>
      </vt:variant>
      <vt:variant>
        <vt:i4>8</vt:i4>
      </vt:variant>
      <vt:variant>
        <vt:lpstr>Slide Titles</vt:lpstr>
      </vt:variant>
      <vt:variant>
        <vt:i4>85</vt:i4>
      </vt:variant>
    </vt:vector>
  </HeadingPairs>
  <TitlesOfParts>
    <vt:vector size="93" baseType="lpstr">
      <vt:lpstr>Office Theme</vt:lpstr>
      <vt:lpstr>2_Office Theme</vt:lpstr>
      <vt:lpstr>Blank Presentation</vt:lpstr>
      <vt:lpstr>1_Blank Presentation</vt:lpstr>
      <vt:lpstr>2_Blank Presentation</vt:lpstr>
      <vt:lpstr>1_Pixel</vt:lpstr>
      <vt:lpstr>3_Pixel</vt:lpstr>
      <vt:lpstr>3_Blank Presentation</vt:lpstr>
      <vt:lpstr>Discover Biology FIFTH EDITION</vt:lpstr>
      <vt:lpstr>Slide 2</vt:lpstr>
      <vt:lpstr>Who We Are</vt:lpstr>
      <vt:lpstr>What Do You Think Are the Quintessential Qualities of an Animal?</vt:lpstr>
      <vt:lpstr>Slide 5</vt:lpstr>
      <vt:lpstr>Slide 6</vt:lpstr>
      <vt:lpstr>Slide 7</vt:lpstr>
      <vt:lpstr>Slide 8</vt:lpstr>
      <vt:lpstr>The Evolutionary Origins of Animalia</vt:lpstr>
      <vt:lpstr>The Evolutionary Origins of Animalia</vt:lpstr>
      <vt:lpstr>Slide 11</vt:lpstr>
      <vt:lpstr>Characteristics of Animals</vt:lpstr>
      <vt:lpstr>Most Animals Have True Tissues</vt:lpstr>
      <vt:lpstr>Slide 14</vt:lpstr>
      <vt:lpstr>Most Animals Have True Tissues</vt:lpstr>
      <vt:lpstr>Slide 16</vt:lpstr>
      <vt:lpstr>Animals Exhibit Unique Patterns of Embryo Development</vt:lpstr>
      <vt:lpstr>Slide 18</vt:lpstr>
      <vt:lpstr>Most Animals Have  Symmetrical Bodies</vt:lpstr>
      <vt:lpstr>Slide 20</vt:lpstr>
      <vt:lpstr>Most Animals Have Organs  and Organ Systems</vt:lpstr>
      <vt:lpstr>Slide 22</vt:lpstr>
      <vt:lpstr>Some Animals Evolved  Complex Body Cavities</vt:lpstr>
      <vt:lpstr>Slide 24</vt:lpstr>
      <vt:lpstr>Segmentation Enabled Division of Labor among Body Parts</vt:lpstr>
      <vt:lpstr>Slide 26</vt:lpstr>
      <vt:lpstr>The First Invertebrates: Sponges, Jellyfish, and Relatives</vt:lpstr>
      <vt:lpstr>Sponges Have a Simple Body Plan</vt:lpstr>
      <vt:lpstr>Cnidarians and Ctenophores Have Radial Symmetry</vt:lpstr>
      <vt:lpstr>The Protostomes</vt:lpstr>
      <vt:lpstr>Slide 31</vt:lpstr>
      <vt:lpstr>Rotifers and Flatworms Lack  a True Coelom</vt:lpstr>
      <vt:lpstr>Annelids Are Coelomate Worms with Segmented Bodies</vt:lpstr>
      <vt:lpstr>Slide 34</vt:lpstr>
      <vt:lpstr>Mollusks Constitute the Largest Marine Phylum</vt:lpstr>
      <vt:lpstr>Slide 36</vt:lpstr>
      <vt:lpstr>Mollusks Constitute the Largest Marine Phylum</vt:lpstr>
      <vt:lpstr>Slide 38</vt:lpstr>
      <vt:lpstr>Some Protostomes Shed Their Outer Covering to Enable Growth</vt:lpstr>
      <vt:lpstr>Slide 40</vt:lpstr>
      <vt:lpstr>Arthropoda Is the Most  Species-Rich Phylum</vt:lpstr>
      <vt:lpstr>Arthropoda Is the Most  Species-Rich Phylum</vt:lpstr>
      <vt:lpstr>Arthropoda Is the Most  Species-Rich Phylum</vt:lpstr>
      <vt:lpstr>Slide 44</vt:lpstr>
      <vt:lpstr>Arthropoda Is the Most  Species-Rich Phylum</vt:lpstr>
      <vt:lpstr>Slide 46</vt:lpstr>
      <vt:lpstr>Arthropoda Is the Most  Species-Rich Phylum</vt:lpstr>
      <vt:lpstr>Slide 48</vt:lpstr>
      <vt:lpstr>The Deuterostomes—I: Echinoderms, Chordates, and Relatives</vt:lpstr>
      <vt:lpstr>Slide 50</vt:lpstr>
      <vt:lpstr>Echinoderms Use a Water Vascular System for Locomotion and Gas Exchange</vt:lpstr>
      <vt:lpstr>Slide 52</vt:lpstr>
      <vt:lpstr>Chordates Possess a Dorsal Notochord at Some Stage of Their Life Cycle</vt:lpstr>
      <vt:lpstr>Chordates Possess a Dorsal Notochord at Some Stage of Their Life Cycle</vt:lpstr>
      <vt:lpstr>Slide 55</vt:lpstr>
      <vt:lpstr>The Deuterostomes—II: Vertebrates</vt:lpstr>
      <vt:lpstr>Slide 57</vt:lpstr>
      <vt:lpstr>Jaws and a Bony Skeleton Represent Major Steps in Vertebrate Evolution</vt:lpstr>
      <vt:lpstr>Slide 59</vt:lpstr>
      <vt:lpstr>Jaws and a Bony Skeleton Represent Major Steps in Vertebrate Evolution</vt:lpstr>
      <vt:lpstr>Slide 61</vt:lpstr>
      <vt:lpstr>Amphibians Breathe through Both the Lungs and the Skin Surface</vt:lpstr>
      <vt:lpstr>Reptiles Exhibit Adaptations to a  Drier Environment</vt:lpstr>
      <vt:lpstr>Reptiles Exhibit Adaptations to a  Drier Environment</vt:lpstr>
      <vt:lpstr>Slide 65</vt:lpstr>
      <vt:lpstr>Reptiles Exhibit Adaptations to a  Drier Environment</vt:lpstr>
      <vt:lpstr>Slide 67</vt:lpstr>
      <vt:lpstr>Birds Are Adapted for Flight</vt:lpstr>
      <vt:lpstr>Slide 69</vt:lpstr>
      <vt:lpstr>Slide 70</vt:lpstr>
      <vt:lpstr>Slide 71</vt:lpstr>
      <vt:lpstr>Slide 72</vt:lpstr>
      <vt:lpstr>Slide 73</vt:lpstr>
      <vt:lpstr>Mammals Came into Prominence When Dinosaur Populations Declined</vt:lpstr>
      <vt:lpstr>Mammals Came into Prominence When Dinosaur Populations Declined</vt:lpstr>
      <vt:lpstr>Slide 76</vt:lpstr>
      <vt:lpstr>Mammals Can Live in Diverse Habitats Because They Regulate Body Temperature</vt:lpstr>
      <vt:lpstr>Parental Care Contributed to the Success of Mammals</vt:lpstr>
      <vt:lpstr>Parental Care Contributed to the Success of Mammals</vt:lpstr>
      <vt:lpstr>Clues to the Evolution of Multicellularity</vt:lpstr>
      <vt:lpstr>Clicker Questions</vt:lpstr>
      <vt:lpstr>Concept Quiz</vt:lpstr>
      <vt:lpstr>Concept Quiz</vt:lpstr>
      <vt:lpstr>Relevant Art from Other Chapters</vt:lpstr>
      <vt:lpstr>Slide 85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Stem Cells, Cancer, and Human Health</dc:title>
  <dc:creator>Patrick Shriner</dc:creator>
  <cp:lastModifiedBy>Carson Russell</cp:lastModifiedBy>
  <cp:revision>224</cp:revision>
  <dcterms:created xsi:type="dcterms:W3CDTF">2012-05-18T21:14:41Z</dcterms:created>
  <dcterms:modified xsi:type="dcterms:W3CDTF">2012-05-18T21:55:06Z</dcterms:modified>
</cp:coreProperties>
</file>